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modernComment_108_FEAC8F58.xml" ContentType="application/vnd.ms-powerpoint.comment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comments/modernComment_109_F54EF86D.xml" ContentType="application/vnd.ms-powerpoint.comment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comments/modernComment_10A_B7181E68.xml" ContentType="application/vnd.ms-powerpoint.comments+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5.xml" ContentType="application/vnd.openxmlformats-officedocument.presentationml.notesSlide+xml"/>
  <Override PartName="/ppt/comments/modernComment_10B_CD7C584A.xml" ContentType="application/vnd.ms-powerpoint.comments+xml"/>
  <Override PartName="/ppt/notesSlides/notesSlide6.xml" ContentType="application/vnd.openxmlformats-officedocument.presentationml.notesSlide+xml"/>
  <Override PartName="/ppt/comments/modernComment_10C_529D0FEA.xml" ContentType="application/vnd.ms-powerpoint.comments+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9.xml" ContentType="application/vnd.openxmlformats-officedocument.presentationml.notesSlide+xml"/>
  <Override PartName="/ppt/comments/modernComment_11B_5ADDA5B0.xml" ContentType="application/vnd.ms-powerpoint.comments+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10.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1.xml" ContentType="application/vnd.openxmlformats-officedocument.presentationml.notesSlide+xml"/>
  <Override PartName="/ppt/comments/modernComment_11D_DA1B9713.xml" ContentType="application/vnd.ms-powerpoint.comments+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12.xml" ContentType="application/vnd.openxmlformats-officedocument.presentationml.notesSlide+xml"/>
  <Override PartName="/ppt/comments/modernComment_111_8D1897C4.xml" ContentType="application/vnd.ms-powerpoint.comments+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3.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4.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5.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6.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17.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18.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19.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20.xml" ContentType="application/vnd.openxmlformats-officedocument.presentationml.notesSlide+xml"/>
  <Override PartName="/ppt/comments/modernComment_112_436DCD4B.xml" ContentType="application/vnd.ms-powerpoint.comment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omments/modernComment_113_E49CE4B4.xml" ContentType="application/vnd.ms-powerpoint.comments+xml"/>
  <Override PartName="/ppt/notesSlides/notesSlide23.xml" ContentType="application/vnd.openxmlformats-officedocument.presentationml.notesSlide+xml"/>
  <Override PartName="/ppt/comments/modernComment_116_8B2FB168.xml" ContentType="application/vnd.ms-powerpoint.comments+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4"/>
  </p:sldMasterIdLst>
  <p:notesMasterIdLst>
    <p:notesMasterId r:id="rId30"/>
  </p:notesMasterIdLst>
  <p:handoutMasterIdLst>
    <p:handoutMasterId r:id="rId31"/>
  </p:handoutMasterIdLst>
  <p:sldIdLst>
    <p:sldId id="263" r:id="rId5"/>
    <p:sldId id="264" r:id="rId6"/>
    <p:sldId id="265" r:id="rId7"/>
    <p:sldId id="266" r:id="rId8"/>
    <p:sldId id="267" r:id="rId9"/>
    <p:sldId id="268" r:id="rId10"/>
    <p:sldId id="269" r:id="rId11"/>
    <p:sldId id="282" r:id="rId12"/>
    <p:sldId id="283" r:id="rId13"/>
    <p:sldId id="284" r:id="rId14"/>
    <p:sldId id="285" r:id="rId15"/>
    <p:sldId id="273" r:id="rId16"/>
    <p:sldId id="290" r:id="rId17"/>
    <p:sldId id="291" r:id="rId18"/>
    <p:sldId id="292" r:id="rId19"/>
    <p:sldId id="293" r:id="rId20"/>
    <p:sldId id="294" r:id="rId21"/>
    <p:sldId id="295" r:id="rId22"/>
    <p:sldId id="296" r:id="rId23"/>
    <p:sldId id="274" r:id="rId24"/>
    <p:sldId id="271" r:id="rId25"/>
    <p:sldId id="275" r:id="rId26"/>
    <p:sldId id="278" r:id="rId27"/>
    <p:sldId id="256" r:id="rId28"/>
    <p:sldId id="287"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5582667-6102-27E7-ED8E-01A166EB4B6B}" name="Guest User" initials="GU" userId="Guest User" providerId="Windows Live"/>
  <p188:author id="{63E155CE-01C7-E9FD-D558-78E315F148D4}" name="j b" initials="jb" userId="436bd6548e1c413a"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A182C"/>
    <a:srgbClr val="005677"/>
    <a:srgbClr val="0083A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8D7107E-44BD-439C-BDEE-A4E3E9137F99}" v="1721" dt="2025-03-04T20:09:35.07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28" y="28"/>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viewProps" Target="viewProps.xml"/><Relationship Id="rId38"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uest User" providerId="Windows Live" clId="Web-{171E0528-3A92-C9E3-7E3B-D4FA2A327AEB}"/>
    <pc:docChg chg="modSld">
      <pc:chgData name="Guest User" userId="" providerId="Windows Live" clId="Web-{171E0528-3A92-C9E3-7E3B-D4FA2A327AEB}" dt="2025-02-24T16:55:56.240" v="4" actId="1076"/>
      <pc:docMkLst>
        <pc:docMk/>
      </pc:docMkLst>
      <pc:sldChg chg="modSp">
        <pc:chgData name="Guest User" userId="" providerId="Windows Live" clId="Web-{171E0528-3A92-C9E3-7E3B-D4FA2A327AEB}" dt="2025-02-24T16:55:56.240" v="4" actId="1076"/>
        <pc:sldMkLst>
          <pc:docMk/>
          <pc:sldMk cId="4192864318" sldId="296"/>
        </pc:sldMkLst>
        <pc:graphicFrameChg chg="mod">
          <ac:chgData name="Guest User" userId="" providerId="Windows Live" clId="Web-{171E0528-3A92-C9E3-7E3B-D4FA2A327AEB}" dt="2025-02-24T16:55:56.240" v="4" actId="1076"/>
          <ac:graphicFrameMkLst>
            <pc:docMk/>
            <pc:sldMk cId="4192864318" sldId="296"/>
            <ac:graphicFrameMk id="4" creationId="{72AC00D7-BBF7-B6E5-F307-3E96876FAEBD}"/>
          </ac:graphicFrameMkLst>
        </pc:graphicFrameChg>
      </pc:sldChg>
    </pc:docChg>
  </pc:docChgLst>
  <pc:docChgLst>
    <pc:chgData name="Guest User" providerId="Windows Live" clId="Web-{FACC6076-1F4A-C805-BEC0-E444A51A655C}"/>
    <pc:docChg chg="modSld">
      <pc:chgData name="Guest User" userId="" providerId="Windows Live" clId="Web-{FACC6076-1F4A-C805-BEC0-E444A51A655C}" dt="2025-02-04T17:43:31.171" v="453" actId="20577"/>
      <pc:docMkLst>
        <pc:docMk/>
      </pc:docMkLst>
      <pc:sldChg chg="modSp">
        <pc:chgData name="Guest User" userId="" providerId="Windows Live" clId="Web-{FACC6076-1F4A-C805-BEC0-E444A51A655C}" dt="2025-02-04T17:43:31.171" v="453" actId="20577"/>
        <pc:sldMkLst>
          <pc:docMk/>
          <pc:sldMk cId="4115593325" sldId="265"/>
        </pc:sldMkLst>
      </pc:sldChg>
    </pc:docChg>
  </pc:docChgLst>
  <pc:docChgLst>
    <pc:chgData name="j b" userId="436bd6548e1c413a" providerId="LiveId" clId="{58D7107E-44BD-439C-BDEE-A4E3E9137F99}"/>
    <pc:docChg chg="undo redo custSel addSld delSld modSld sldOrd">
      <pc:chgData name="j b" userId="436bd6548e1c413a" providerId="LiveId" clId="{58D7107E-44BD-439C-BDEE-A4E3E9137F99}" dt="2025-03-04T20:09:59.838" v="3147" actId="20577"/>
      <pc:docMkLst>
        <pc:docMk/>
      </pc:docMkLst>
      <pc:sldChg chg="ord">
        <pc:chgData name="j b" userId="436bd6548e1c413a" providerId="LiveId" clId="{58D7107E-44BD-439C-BDEE-A4E3E9137F99}" dt="2025-02-04T17:51:50.389" v="1166"/>
        <pc:sldMkLst>
          <pc:docMk/>
          <pc:sldMk cId="2252281450" sldId="256"/>
        </pc:sldMkLst>
      </pc:sldChg>
      <pc:sldChg chg="del">
        <pc:chgData name="j b" userId="436bd6548e1c413a" providerId="LiveId" clId="{58D7107E-44BD-439C-BDEE-A4E3E9137F99}" dt="2025-02-04T15:28:46.216" v="61" actId="2696"/>
        <pc:sldMkLst>
          <pc:docMk/>
          <pc:sldMk cId="202987002" sldId="257"/>
        </pc:sldMkLst>
      </pc:sldChg>
      <pc:sldChg chg="del">
        <pc:chgData name="j b" userId="436bd6548e1c413a" providerId="LiveId" clId="{58D7107E-44BD-439C-BDEE-A4E3E9137F99}" dt="2025-02-04T17:45:05.564" v="1082" actId="2696"/>
        <pc:sldMkLst>
          <pc:docMk/>
          <pc:sldMk cId="1474486248" sldId="258"/>
        </pc:sldMkLst>
      </pc:sldChg>
      <pc:sldChg chg="add del">
        <pc:chgData name="j b" userId="436bd6548e1c413a" providerId="LiveId" clId="{58D7107E-44BD-439C-BDEE-A4E3E9137F99}" dt="2025-02-04T17:45:35.134" v="1087" actId="2696"/>
        <pc:sldMkLst>
          <pc:docMk/>
          <pc:sldMk cId="4100964354" sldId="258"/>
        </pc:sldMkLst>
      </pc:sldChg>
      <pc:sldChg chg="del">
        <pc:chgData name="j b" userId="436bd6548e1c413a" providerId="LiveId" clId="{58D7107E-44BD-439C-BDEE-A4E3E9137F99}" dt="2025-02-04T15:29:06.678" v="63" actId="2696"/>
        <pc:sldMkLst>
          <pc:docMk/>
          <pc:sldMk cId="1861844037" sldId="260"/>
        </pc:sldMkLst>
      </pc:sldChg>
      <pc:sldChg chg="addSp modSp mod modNotesTx">
        <pc:chgData name="j b" userId="436bd6548e1c413a" providerId="LiveId" clId="{58D7107E-44BD-439C-BDEE-A4E3E9137F99}" dt="2025-02-10T15:32:15.601" v="1228" actId="20577"/>
        <pc:sldMkLst>
          <pc:docMk/>
          <pc:sldMk cId="226859264" sldId="263"/>
        </pc:sldMkLst>
        <pc:spChg chg="mod">
          <ac:chgData name="j b" userId="436bd6548e1c413a" providerId="LiveId" clId="{58D7107E-44BD-439C-BDEE-A4E3E9137F99}" dt="2025-02-04T15:27:55.578" v="55" actId="113"/>
          <ac:spMkLst>
            <pc:docMk/>
            <pc:sldMk cId="226859264" sldId="263"/>
            <ac:spMk id="2" creationId="{00000000-0000-0000-0000-000000000000}"/>
          </ac:spMkLst>
        </pc:spChg>
        <pc:spChg chg="add mod">
          <ac:chgData name="j b" userId="436bd6548e1c413a" providerId="LiveId" clId="{58D7107E-44BD-439C-BDEE-A4E3E9137F99}" dt="2025-02-04T15:28:36.346" v="60" actId="14100"/>
          <ac:spMkLst>
            <pc:docMk/>
            <pc:sldMk cId="226859264" sldId="263"/>
            <ac:spMk id="4" creationId="{C10AB5F9-287B-CFD0-237C-83CBD0940313}"/>
          </ac:spMkLst>
        </pc:spChg>
      </pc:sldChg>
      <pc:sldChg chg="del">
        <pc:chgData name="j b" userId="436bd6548e1c413a" providerId="LiveId" clId="{58D7107E-44BD-439C-BDEE-A4E3E9137F99}" dt="2025-02-04T15:28:49.756" v="62" actId="2696"/>
        <pc:sldMkLst>
          <pc:docMk/>
          <pc:sldMk cId="2722895545" sldId="264"/>
        </pc:sldMkLst>
      </pc:sldChg>
      <pc:sldChg chg="addSp modSp new mod modNotesTx">
        <pc:chgData name="j b" userId="436bd6548e1c413a" providerId="LiveId" clId="{58D7107E-44BD-439C-BDEE-A4E3E9137F99}" dt="2025-03-04T20:09:59.838" v="3147" actId="20577"/>
        <pc:sldMkLst>
          <pc:docMk/>
          <pc:sldMk cId="4272721752" sldId="264"/>
        </pc:sldMkLst>
        <pc:spChg chg="mod">
          <ac:chgData name="j b" userId="436bd6548e1c413a" providerId="LiveId" clId="{58D7107E-44BD-439C-BDEE-A4E3E9137F99}" dt="2025-03-04T20:09:59.838" v="3147" actId="20577"/>
          <ac:spMkLst>
            <pc:docMk/>
            <pc:sldMk cId="4272721752" sldId="264"/>
            <ac:spMk id="2" creationId="{F22D46C5-D004-3C4D-46EB-421D12D24972}"/>
          </ac:spMkLst>
        </pc:spChg>
        <pc:spChg chg="mod">
          <ac:chgData name="j b" userId="436bd6548e1c413a" providerId="LiveId" clId="{58D7107E-44BD-439C-BDEE-A4E3E9137F99}" dt="2025-02-04T15:32:28.337" v="103" actId="1076"/>
          <ac:spMkLst>
            <pc:docMk/>
            <pc:sldMk cId="4272721752" sldId="264"/>
            <ac:spMk id="3" creationId="{82AB6681-66FB-E7BE-3A68-3FF30DC0DD36}"/>
          </ac:spMkLst>
        </pc:spChg>
        <pc:graphicFrameChg chg="add mod">
          <ac:chgData name="j b" userId="436bd6548e1c413a" providerId="LiveId" clId="{58D7107E-44BD-439C-BDEE-A4E3E9137F99}" dt="2025-03-04T20:09:48.002" v="3142" actId="1076"/>
          <ac:graphicFrameMkLst>
            <pc:docMk/>
            <pc:sldMk cId="4272721752" sldId="264"/>
            <ac:graphicFrameMk id="4" creationId="{52B37E9B-E6EB-8997-619B-D441250AB191}"/>
          </ac:graphicFrameMkLst>
        </pc:graphicFrameChg>
      </pc:sldChg>
      <pc:sldChg chg="addSp delSp modSp new mod modNotesTx">
        <pc:chgData name="j b" userId="436bd6548e1c413a" providerId="LiveId" clId="{58D7107E-44BD-439C-BDEE-A4E3E9137F99}" dt="2025-03-03T15:20:41.679" v="2736" actId="14100"/>
        <pc:sldMkLst>
          <pc:docMk/>
          <pc:sldMk cId="4115593325" sldId="265"/>
        </pc:sldMkLst>
        <pc:spChg chg="mod">
          <ac:chgData name="j b" userId="436bd6548e1c413a" providerId="LiveId" clId="{58D7107E-44BD-439C-BDEE-A4E3E9137F99}" dt="2025-02-04T15:33:00.715" v="181" actId="20577"/>
          <ac:spMkLst>
            <pc:docMk/>
            <pc:sldMk cId="4115593325" sldId="265"/>
            <ac:spMk id="2" creationId="{99A13DA8-0675-43D1-3F3E-2F6777599562}"/>
          </ac:spMkLst>
        </pc:spChg>
        <pc:graphicFrameChg chg="add mod">
          <ac:chgData name="j b" userId="436bd6548e1c413a" providerId="LiveId" clId="{58D7107E-44BD-439C-BDEE-A4E3E9137F99}" dt="2025-03-03T15:19:59.728" v="2725" actId="1076"/>
          <ac:graphicFrameMkLst>
            <pc:docMk/>
            <pc:sldMk cId="4115593325" sldId="265"/>
            <ac:graphicFrameMk id="4" creationId="{ACFDCC78-78AE-7ECC-9332-D4432AA20CA1}"/>
          </ac:graphicFrameMkLst>
        </pc:graphicFrameChg>
        <pc:picChg chg="add mod">
          <ac:chgData name="j b" userId="436bd6548e1c413a" providerId="LiveId" clId="{58D7107E-44BD-439C-BDEE-A4E3E9137F99}" dt="2025-03-03T15:20:28.921" v="2735" actId="14100"/>
          <ac:picMkLst>
            <pc:docMk/>
            <pc:sldMk cId="4115593325" sldId="265"/>
            <ac:picMk id="5" creationId="{3495A143-9D16-CD23-AB44-D1FBED3FC8A7}"/>
          </ac:picMkLst>
        </pc:picChg>
        <pc:picChg chg="add mod">
          <ac:chgData name="j b" userId="436bd6548e1c413a" providerId="LiveId" clId="{58D7107E-44BD-439C-BDEE-A4E3E9137F99}" dt="2025-03-03T15:20:41.679" v="2736" actId="14100"/>
          <ac:picMkLst>
            <pc:docMk/>
            <pc:sldMk cId="4115593325" sldId="265"/>
            <ac:picMk id="6" creationId="{3092474F-3FB6-7CC7-12CA-1568AA6D0D0B}"/>
          </ac:picMkLst>
        </pc:picChg>
      </pc:sldChg>
      <pc:sldChg chg="addSp delSp modSp new mod modClrScheme chgLayout modNotesTx">
        <pc:chgData name="j b" userId="436bd6548e1c413a" providerId="LiveId" clId="{58D7107E-44BD-439C-BDEE-A4E3E9137F99}" dt="2025-03-03T15:21:08.432" v="2738" actId="113"/>
        <pc:sldMkLst>
          <pc:docMk/>
          <pc:sldMk cId="3071811176" sldId="266"/>
        </pc:sldMkLst>
        <pc:spChg chg="mod ord">
          <ac:chgData name="j b" userId="436bd6548e1c413a" providerId="LiveId" clId="{58D7107E-44BD-439C-BDEE-A4E3E9137F99}" dt="2025-02-04T16:20:40.017" v="1078" actId="1076"/>
          <ac:spMkLst>
            <pc:docMk/>
            <pc:sldMk cId="3071811176" sldId="266"/>
            <ac:spMk id="3" creationId="{9E76A63E-F093-BC0D-CBCA-401DDCC877DB}"/>
          </ac:spMkLst>
        </pc:spChg>
        <pc:graphicFrameChg chg="add mod ord">
          <ac:chgData name="j b" userId="436bd6548e1c413a" providerId="LiveId" clId="{58D7107E-44BD-439C-BDEE-A4E3E9137F99}" dt="2025-03-03T15:21:08.432" v="2738" actId="113"/>
          <ac:graphicFrameMkLst>
            <pc:docMk/>
            <pc:sldMk cId="3071811176" sldId="266"/>
            <ac:graphicFrameMk id="4" creationId="{32C42916-1337-1D29-3BB4-FFC4CA54162A}"/>
          </ac:graphicFrameMkLst>
        </pc:graphicFrameChg>
      </pc:sldChg>
      <pc:sldChg chg="delSp modSp new mod modNotesTx">
        <pc:chgData name="j b" userId="436bd6548e1c413a" providerId="LiveId" clId="{58D7107E-44BD-439C-BDEE-A4E3E9137F99}" dt="2025-02-10T15:33:01.738" v="1263" actId="20577"/>
        <pc:sldMkLst>
          <pc:docMk/>
          <pc:sldMk cId="3447478346" sldId="267"/>
        </pc:sldMkLst>
        <pc:spChg chg="mod">
          <ac:chgData name="j b" userId="436bd6548e1c413a" providerId="LiveId" clId="{58D7107E-44BD-439C-BDEE-A4E3E9137F99}" dt="2025-02-04T15:34:37.105" v="348" actId="20577"/>
          <ac:spMkLst>
            <pc:docMk/>
            <pc:sldMk cId="3447478346" sldId="267"/>
            <ac:spMk id="2" creationId="{9C3FEC88-B5C3-CC8F-5E9C-69A66A82E635}"/>
          </ac:spMkLst>
        </pc:spChg>
        <pc:spChg chg="mod">
          <ac:chgData name="j b" userId="436bd6548e1c413a" providerId="LiveId" clId="{58D7107E-44BD-439C-BDEE-A4E3E9137F99}" dt="2025-02-04T15:35:27.722" v="369" actId="20577"/>
          <ac:spMkLst>
            <pc:docMk/>
            <pc:sldMk cId="3447478346" sldId="267"/>
            <ac:spMk id="3" creationId="{259BA22D-76DE-EA08-97B5-B0EEF6449800}"/>
          </ac:spMkLst>
        </pc:spChg>
      </pc:sldChg>
      <pc:sldChg chg="addSp delSp modSp new mod modClrScheme chgLayout modNotesTx">
        <pc:chgData name="j b" userId="436bd6548e1c413a" providerId="LiveId" clId="{58D7107E-44BD-439C-BDEE-A4E3E9137F99}" dt="2025-02-10T15:33:21.033" v="1268" actId="20577"/>
        <pc:sldMkLst>
          <pc:docMk/>
          <pc:sldMk cId="1386024938" sldId="268"/>
        </pc:sldMkLst>
        <pc:spChg chg="mod ord">
          <ac:chgData name="j b" userId="436bd6548e1c413a" providerId="LiveId" clId="{58D7107E-44BD-439C-BDEE-A4E3E9137F99}" dt="2025-02-04T15:39:12.322" v="427" actId="313"/>
          <ac:spMkLst>
            <pc:docMk/>
            <pc:sldMk cId="1386024938" sldId="268"/>
            <ac:spMk id="3" creationId="{F6C8604D-EFE8-786E-BEBD-EEA5D61FCBDD}"/>
          </ac:spMkLst>
        </pc:spChg>
        <pc:graphicFrameChg chg="add mod ord modGraphic">
          <ac:chgData name="j b" userId="436bd6548e1c413a" providerId="LiveId" clId="{58D7107E-44BD-439C-BDEE-A4E3E9137F99}" dt="2025-02-04T15:39:00.008" v="424" actId="12"/>
          <ac:graphicFrameMkLst>
            <pc:docMk/>
            <pc:sldMk cId="1386024938" sldId="268"/>
            <ac:graphicFrameMk id="4" creationId="{051ADE93-A16F-0910-B3DF-FA30D6A4D012}"/>
          </ac:graphicFrameMkLst>
        </pc:graphicFrameChg>
      </pc:sldChg>
      <pc:sldChg chg="addSp delSp modSp new mod modClrScheme chgLayout modNotesTx">
        <pc:chgData name="j b" userId="436bd6548e1c413a" providerId="LiveId" clId="{58D7107E-44BD-439C-BDEE-A4E3E9137F99}" dt="2025-02-24T17:21:24.243" v="2513" actId="167"/>
        <pc:sldMkLst>
          <pc:docMk/>
          <pc:sldMk cId="3198899985" sldId="269"/>
        </pc:sldMkLst>
        <pc:spChg chg="mod ord">
          <ac:chgData name="j b" userId="436bd6548e1c413a" providerId="LiveId" clId="{58D7107E-44BD-439C-BDEE-A4E3E9137F99}" dt="2025-02-24T17:21:08.538" v="2508" actId="700"/>
          <ac:spMkLst>
            <pc:docMk/>
            <pc:sldMk cId="3198899985" sldId="269"/>
            <ac:spMk id="3" creationId="{1099106D-528A-580A-8C0C-0163C7104834}"/>
          </ac:spMkLst>
        </pc:spChg>
        <pc:graphicFrameChg chg="add mod ord">
          <ac:chgData name="j b" userId="436bd6548e1c413a" providerId="LiveId" clId="{58D7107E-44BD-439C-BDEE-A4E3E9137F99}" dt="2025-02-24T17:21:12.913" v="2509" actId="14100"/>
          <ac:graphicFrameMkLst>
            <pc:docMk/>
            <pc:sldMk cId="3198899985" sldId="269"/>
            <ac:graphicFrameMk id="4" creationId="{9EFE4370-D425-F59E-3FF9-25AB77D67A31}"/>
          </ac:graphicFrameMkLst>
        </pc:graphicFrameChg>
        <pc:picChg chg="add mod">
          <ac:chgData name="j b" userId="436bd6548e1c413a" providerId="LiveId" clId="{58D7107E-44BD-439C-BDEE-A4E3E9137F99}" dt="2025-02-24T17:21:24.243" v="2513" actId="167"/>
          <ac:picMkLst>
            <pc:docMk/>
            <pc:sldMk cId="3198899985" sldId="269"/>
            <ac:picMk id="6146" creationId="{1EB86364-7C77-E42A-D7DD-E8E831E22AB3}"/>
          </ac:picMkLst>
        </pc:picChg>
      </pc:sldChg>
      <pc:sldChg chg="addSp delSp modSp new del mod modClrScheme chgLayout modNotesTx">
        <pc:chgData name="j b" userId="436bd6548e1c413a" providerId="LiveId" clId="{58D7107E-44BD-439C-BDEE-A4E3E9137F99}" dt="2025-02-24T15:03:44.430" v="1861" actId="2696"/>
        <pc:sldMkLst>
          <pc:docMk/>
          <pc:sldMk cId="2056661603" sldId="270"/>
        </pc:sldMkLst>
      </pc:sldChg>
      <pc:sldChg chg="addSp delSp modSp new mod modClrScheme delAnim modAnim chgLayout modNotesTx">
        <pc:chgData name="j b" userId="436bd6548e1c413a" providerId="LiveId" clId="{58D7107E-44BD-439C-BDEE-A4E3E9137F99}" dt="2025-03-03T17:12:51.660" v="3083" actId="1076"/>
        <pc:sldMkLst>
          <pc:docMk/>
          <pc:sldMk cId="1574521923" sldId="271"/>
        </pc:sldMkLst>
        <pc:spChg chg="mod">
          <ac:chgData name="j b" userId="436bd6548e1c413a" providerId="LiveId" clId="{58D7107E-44BD-439C-BDEE-A4E3E9137F99}" dt="2025-02-04T16:08:45.529" v="855" actId="1076"/>
          <ac:spMkLst>
            <pc:docMk/>
            <pc:sldMk cId="1574521923" sldId="271"/>
            <ac:spMk id="3" creationId="{88D03A02-EC34-B7B7-B97A-4B33EA6B05E2}"/>
          </ac:spMkLst>
        </pc:spChg>
        <pc:spChg chg="add del mod">
          <ac:chgData name="j b" userId="436bd6548e1c413a" providerId="LiveId" clId="{58D7107E-44BD-439C-BDEE-A4E3E9137F99}" dt="2025-03-03T17:12:24.005" v="3078"/>
          <ac:spMkLst>
            <pc:docMk/>
            <pc:sldMk cId="1574521923" sldId="271"/>
            <ac:spMk id="7" creationId="{5747B5A3-4CAB-A94F-AE00-2AEAEAB45AFD}"/>
          </ac:spMkLst>
        </pc:spChg>
        <pc:picChg chg="add mod ord">
          <ac:chgData name="j b" userId="436bd6548e1c413a" providerId="LiveId" clId="{58D7107E-44BD-439C-BDEE-A4E3E9137F99}" dt="2025-03-03T17:12:51.660" v="3083" actId="1076"/>
          <ac:picMkLst>
            <pc:docMk/>
            <pc:sldMk cId="1574521923" sldId="271"/>
            <ac:picMk id="4" creationId="{45C04DF3-BAB6-03DD-0B0A-F48C31AF95AA}"/>
          </ac:picMkLst>
        </pc:picChg>
        <pc:picChg chg="add del mod">
          <ac:chgData name="j b" userId="436bd6548e1c413a" providerId="LiveId" clId="{58D7107E-44BD-439C-BDEE-A4E3E9137F99}" dt="2025-03-03T17:12:42.371" v="3080" actId="478"/>
          <ac:picMkLst>
            <pc:docMk/>
            <pc:sldMk cId="1574521923" sldId="271"/>
            <ac:picMk id="6" creationId="{C605D69F-7F3B-80D9-9646-86A0B5B511D8}"/>
          </ac:picMkLst>
        </pc:picChg>
      </pc:sldChg>
      <pc:sldChg chg="new del">
        <pc:chgData name="j b" userId="436bd6548e1c413a" providerId="LiveId" clId="{58D7107E-44BD-439C-BDEE-A4E3E9137F99}" dt="2025-02-04T15:39:36.724" v="428" actId="2696"/>
        <pc:sldMkLst>
          <pc:docMk/>
          <pc:sldMk cId="2595911084" sldId="272"/>
        </pc:sldMkLst>
      </pc:sldChg>
      <pc:sldChg chg="addSp delSp modSp new mod modClrScheme chgLayout modNotesTx">
        <pc:chgData name="j b" userId="436bd6548e1c413a" providerId="LiveId" clId="{58D7107E-44BD-439C-BDEE-A4E3E9137F99}" dt="2025-03-03T15:30:54.455" v="2901" actId="1076"/>
        <pc:sldMkLst>
          <pc:docMk/>
          <pc:sldMk cId="2367199172" sldId="273"/>
        </pc:sldMkLst>
        <pc:spChg chg="mod ord">
          <ac:chgData name="j b" userId="436bd6548e1c413a" providerId="LiveId" clId="{58D7107E-44BD-439C-BDEE-A4E3E9137F99}" dt="2025-02-04T15:58:43.556" v="706" actId="1076"/>
          <ac:spMkLst>
            <pc:docMk/>
            <pc:sldMk cId="2367199172" sldId="273"/>
            <ac:spMk id="2" creationId="{034D180E-61D4-D61D-955D-7CA8FABF1255}"/>
          </ac:spMkLst>
        </pc:spChg>
        <pc:graphicFrameChg chg="add mod">
          <ac:chgData name="j b" userId="436bd6548e1c413a" providerId="LiveId" clId="{58D7107E-44BD-439C-BDEE-A4E3E9137F99}" dt="2025-03-03T15:30:50.358" v="2900" actId="1076"/>
          <ac:graphicFrameMkLst>
            <pc:docMk/>
            <pc:sldMk cId="2367199172" sldId="273"/>
            <ac:graphicFrameMk id="4" creationId="{461F3B53-1B7A-F6EC-CAAF-108B34FA3FA2}"/>
          </ac:graphicFrameMkLst>
        </pc:graphicFrameChg>
        <pc:graphicFrameChg chg="add mod ord">
          <ac:chgData name="j b" userId="436bd6548e1c413a" providerId="LiveId" clId="{58D7107E-44BD-439C-BDEE-A4E3E9137F99}" dt="2025-03-03T15:30:54.455" v="2901" actId="1076"/>
          <ac:graphicFrameMkLst>
            <pc:docMk/>
            <pc:sldMk cId="2367199172" sldId="273"/>
            <ac:graphicFrameMk id="5" creationId="{0CEC2ECA-0615-6667-E509-9C9C53447025}"/>
          </ac:graphicFrameMkLst>
        </pc:graphicFrameChg>
        <pc:picChg chg="add mod">
          <ac:chgData name="j b" userId="436bd6548e1c413a" providerId="LiveId" clId="{58D7107E-44BD-439C-BDEE-A4E3E9137F99}" dt="2025-03-03T15:30:40.634" v="2898" actId="1076"/>
          <ac:picMkLst>
            <pc:docMk/>
            <pc:sldMk cId="2367199172" sldId="273"/>
            <ac:picMk id="1026" creationId="{45FB9D0D-F873-014E-1193-D604505C840C}"/>
          </ac:picMkLst>
        </pc:picChg>
      </pc:sldChg>
      <pc:sldChg chg="addSp delSp modSp new mod modNotesTx">
        <pc:chgData name="j b" userId="436bd6548e1c413a" providerId="LiveId" clId="{58D7107E-44BD-439C-BDEE-A4E3E9137F99}" dt="2025-02-24T15:09:17.827" v="2065" actId="27636"/>
        <pc:sldMkLst>
          <pc:docMk/>
          <pc:sldMk cId="1131269451" sldId="274"/>
        </pc:sldMkLst>
        <pc:spChg chg="mod">
          <ac:chgData name="j b" userId="436bd6548e1c413a" providerId="LiveId" clId="{58D7107E-44BD-439C-BDEE-A4E3E9137F99}" dt="2025-02-24T14:52:05.216" v="1666" actId="113"/>
          <ac:spMkLst>
            <pc:docMk/>
            <pc:sldMk cId="1131269451" sldId="274"/>
            <ac:spMk id="2" creationId="{0C8D9331-2596-E0AA-DC8B-8427E778558B}"/>
          </ac:spMkLst>
        </pc:spChg>
        <pc:spChg chg="mod">
          <ac:chgData name="j b" userId="436bd6548e1c413a" providerId="LiveId" clId="{58D7107E-44BD-439C-BDEE-A4E3E9137F99}" dt="2025-02-24T15:09:17.827" v="2065" actId="27636"/>
          <ac:spMkLst>
            <pc:docMk/>
            <pc:sldMk cId="1131269451" sldId="274"/>
            <ac:spMk id="3" creationId="{063DE22D-778D-57BE-E150-ECC9AF1968B2}"/>
          </ac:spMkLst>
        </pc:spChg>
        <pc:spChg chg="add mod">
          <ac:chgData name="j b" userId="436bd6548e1c413a" providerId="LiveId" clId="{58D7107E-44BD-439C-BDEE-A4E3E9137F99}" dt="2025-02-24T15:09:09.987" v="2063" actId="255"/>
          <ac:spMkLst>
            <pc:docMk/>
            <pc:sldMk cId="1131269451" sldId="274"/>
            <ac:spMk id="4" creationId="{D1E62279-2434-7F2C-2D81-7F9BF9851696}"/>
          </ac:spMkLst>
        </pc:spChg>
        <pc:spChg chg="add mod">
          <ac:chgData name="j b" userId="436bd6548e1c413a" providerId="LiveId" clId="{58D7107E-44BD-439C-BDEE-A4E3E9137F99}" dt="2025-02-24T15:09:02.979" v="2062" actId="255"/>
          <ac:spMkLst>
            <pc:docMk/>
            <pc:sldMk cId="1131269451" sldId="274"/>
            <ac:spMk id="5" creationId="{0CA62088-F48F-118A-3824-36C2F2486DC6}"/>
          </ac:spMkLst>
        </pc:spChg>
      </pc:sldChg>
      <pc:sldChg chg="addSp delSp modSp new mod modNotesTx">
        <pc:chgData name="j b" userId="436bd6548e1c413a" providerId="LiveId" clId="{58D7107E-44BD-439C-BDEE-A4E3E9137F99}" dt="2025-03-03T15:27:36.111" v="2875" actId="1076"/>
        <pc:sldMkLst>
          <pc:docMk/>
          <pc:sldMk cId="3835487412" sldId="275"/>
        </pc:sldMkLst>
        <pc:spChg chg="mod">
          <ac:chgData name="j b" userId="436bd6548e1c413a" providerId="LiveId" clId="{58D7107E-44BD-439C-BDEE-A4E3E9137F99}" dt="2025-02-04T16:11:40.553" v="896" actId="1076"/>
          <ac:spMkLst>
            <pc:docMk/>
            <pc:sldMk cId="3835487412" sldId="275"/>
            <ac:spMk id="2" creationId="{4A1C9109-C838-BF6D-E045-F4EF2D2ECE89}"/>
          </ac:spMkLst>
        </pc:spChg>
        <pc:spChg chg="mod">
          <ac:chgData name="j b" userId="436bd6548e1c413a" providerId="LiveId" clId="{58D7107E-44BD-439C-BDEE-A4E3E9137F99}" dt="2025-02-10T15:30:17.478" v="1187" actId="20577"/>
          <ac:spMkLst>
            <pc:docMk/>
            <pc:sldMk cId="3835487412" sldId="275"/>
            <ac:spMk id="3" creationId="{2574FDC4-24E1-3ABC-2A65-1A087C90E01B}"/>
          </ac:spMkLst>
        </pc:spChg>
        <pc:picChg chg="add mod">
          <ac:chgData name="j b" userId="436bd6548e1c413a" providerId="LiveId" clId="{58D7107E-44BD-439C-BDEE-A4E3E9137F99}" dt="2025-03-03T15:27:36.111" v="2875" actId="1076"/>
          <ac:picMkLst>
            <pc:docMk/>
            <pc:sldMk cId="3835487412" sldId="275"/>
            <ac:picMk id="6" creationId="{463F45E9-A3F7-0B82-3216-C4EF1C384263}"/>
          </ac:picMkLst>
        </pc:picChg>
      </pc:sldChg>
      <pc:sldChg chg="new del">
        <pc:chgData name="j b" userId="436bd6548e1c413a" providerId="LiveId" clId="{58D7107E-44BD-439C-BDEE-A4E3E9137F99}" dt="2025-02-04T16:16:15.895" v="1038" actId="2696"/>
        <pc:sldMkLst>
          <pc:docMk/>
          <pc:sldMk cId="2683927303" sldId="276"/>
        </pc:sldMkLst>
      </pc:sldChg>
      <pc:sldChg chg="new del">
        <pc:chgData name="j b" userId="436bd6548e1c413a" providerId="LiveId" clId="{58D7107E-44BD-439C-BDEE-A4E3E9137F99}" dt="2025-02-04T16:16:19.205" v="1039" actId="2696"/>
        <pc:sldMkLst>
          <pc:docMk/>
          <pc:sldMk cId="3855694066" sldId="277"/>
        </pc:sldMkLst>
      </pc:sldChg>
      <pc:sldChg chg="addSp delSp modSp new mod modClrScheme chgLayout modNotesTx">
        <pc:chgData name="j b" userId="436bd6548e1c413a" providerId="LiveId" clId="{58D7107E-44BD-439C-BDEE-A4E3E9137F99}" dt="2025-02-10T15:34:35.920" v="1375" actId="20577"/>
        <pc:sldMkLst>
          <pc:docMk/>
          <pc:sldMk cId="2335158632" sldId="278"/>
        </pc:sldMkLst>
        <pc:graphicFrameChg chg="add mod modGraphic">
          <ac:chgData name="j b" userId="436bd6548e1c413a" providerId="LiveId" clId="{58D7107E-44BD-439C-BDEE-A4E3E9137F99}" dt="2025-02-04T16:16:59.260" v="1046" actId="1076"/>
          <ac:graphicFrameMkLst>
            <pc:docMk/>
            <pc:sldMk cId="2335158632" sldId="278"/>
            <ac:graphicFrameMk id="5" creationId="{78A78757-E8B4-464A-3D61-97687F38833B}"/>
          </ac:graphicFrameMkLst>
        </pc:graphicFrameChg>
      </pc:sldChg>
      <pc:sldChg chg="new del">
        <pc:chgData name="j b" userId="436bd6548e1c413a" providerId="LiveId" clId="{58D7107E-44BD-439C-BDEE-A4E3E9137F99}" dt="2025-02-04T16:16:13.415" v="1037" actId="2696"/>
        <pc:sldMkLst>
          <pc:docMk/>
          <pc:sldMk cId="2906564499" sldId="279"/>
        </pc:sldMkLst>
      </pc:sldChg>
      <pc:sldChg chg="new del">
        <pc:chgData name="j b" userId="436bd6548e1c413a" providerId="LiveId" clId="{58D7107E-44BD-439C-BDEE-A4E3E9137F99}" dt="2025-02-04T16:16:10.157" v="1036" actId="2696"/>
        <pc:sldMkLst>
          <pc:docMk/>
          <pc:sldMk cId="1229576935" sldId="280"/>
        </pc:sldMkLst>
      </pc:sldChg>
      <pc:sldChg chg="new del">
        <pc:chgData name="j b" userId="436bd6548e1c413a" providerId="LiveId" clId="{58D7107E-44BD-439C-BDEE-A4E3E9137F99}" dt="2025-02-04T16:16:07.475" v="1035" actId="2696"/>
        <pc:sldMkLst>
          <pc:docMk/>
          <pc:sldMk cId="700667393" sldId="281"/>
        </pc:sldMkLst>
      </pc:sldChg>
      <pc:sldChg chg="addSp delSp modSp add mod modClrScheme chgLayout modNotesTx">
        <pc:chgData name="j b" userId="436bd6548e1c413a" providerId="LiveId" clId="{58D7107E-44BD-439C-BDEE-A4E3E9137F99}" dt="2025-03-03T15:25:46.957" v="2750" actId="1076"/>
        <pc:sldMkLst>
          <pc:docMk/>
          <pc:sldMk cId="3148023006" sldId="282"/>
        </pc:sldMkLst>
        <pc:spChg chg="mod ord">
          <ac:chgData name="j b" userId="436bd6548e1c413a" providerId="LiveId" clId="{58D7107E-44BD-439C-BDEE-A4E3E9137F99}" dt="2025-02-24T17:08:28.526" v="2421" actId="700"/>
          <ac:spMkLst>
            <pc:docMk/>
            <pc:sldMk cId="3148023006" sldId="282"/>
            <ac:spMk id="3" creationId="{A80C89F3-37CA-77B7-58DD-4F03D68BDE83}"/>
          </ac:spMkLst>
        </pc:spChg>
        <pc:graphicFrameChg chg="add mod ord">
          <ac:chgData name="j b" userId="436bd6548e1c413a" providerId="LiveId" clId="{58D7107E-44BD-439C-BDEE-A4E3E9137F99}" dt="2025-03-03T15:25:31.093" v="2748" actId="20577"/>
          <ac:graphicFrameMkLst>
            <pc:docMk/>
            <pc:sldMk cId="3148023006" sldId="282"/>
            <ac:graphicFrameMk id="4" creationId="{D2293326-8676-B498-10CB-43FF417AC313}"/>
          </ac:graphicFrameMkLst>
        </pc:graphicFrameChg>
        <pc:picChg chg="add mod">
          <ac:chgData name="j b" userId="436bd6548e1c413a" providerId="LiveId" clId="{58D7107E-44BD-439C-BDEE-A4E3E9137F99}" dt="2025-03-03T15:25:46.957" v="2750" actId="1076"/>
          <ac:picMkLst>
            <pc:docMk/>
            <pc:sldMk cId="3148023006" sldId="282"/>
            <ac:picMk id="2050" creationId="{05AA8B88-3F62-83EC-CE5B-CE19BAD13963}"/>
          </ac:picMkLst>
        </pc:picChg>
      </pc:sldChg>
      <pc:sldChg chg="addSp delSp modSp add mod modClrScheme chgLayout modNotesTx">
        <pc:chgData name="j b" userId="436bd6548e1c413a" providerId="LiveId" clId="{58D7107E-44BD-439C-BDEE-A4E3E9137F99}" dt="2025-03-03T15:50:42.116" v="2935" actId="20577"/>
        <pc:sldMkLst>
          <pc:docMk/>
          <pc:sldMk cId="1524475312" sldId="283"/>
        </pc:sldMkLst>
        <pc:spChg chg="mod ord">
          <ac:chgData name="j b" userId="436bd6548e1c413a" providerId="LiveId" clId="{58D7107E-44BD-439C-BDEE-A4E3E9137F99}" dt="2025-02-24T15:28:01.177" v="2269" actId="700"/>
          <ac:spMkLst>
            <pc:docMk/>
            <pc:sldMk cId="1524475312" sldId="283"/>
            <ac:spMk id="3" creationId="{58C14873-D8EB-F269-660A-96BACF04A8F5}"/>
          </ac:spMkLst>
        </pc:spChg>
        <pc:graphicFrameChg chg="add mod ord">
          <ac:chgData name="j b" userId="436bd6548e1c413a" providerId="LiveId" clId="{58D7107E-44BD-439C-BDEE-A4E3E9137F99}" dt="2025-03-03T15:50:42.116" v="2935" actId="20577"/>
          <ac:graphicFrameMkLst>
            <pc:docMk/>
            <pc:sldMk cId="1524475312" sldId="283"/>
            <ac:graphicFrameMk id="4" creationId="{82F98B98-3DD6-5E4D-866D-727E1122B51F}"/>
          </ac:graphicFrameMkLst>
        </pc:graphicFrameChg>
        <pc:picChg chg="add mod">
          <ac:chgData name="j b" userId="436bd6548e1c413a" providerId="LiveId" clId="{58D7107E-44BD-439C-BDEE-A4E3E9137F99}" dt="2025-02-24T15:27:54.125" v="2268" actId="1076"/>
          <ac:picMkLst>
            <pc:docMk/>
            <pc:sldMk cId="1524475312" sldId="283"/>
            <ac:picMk id="1026" creationId="{B0891E81-BE7A-2804-DBEB-E3F401FEAB60}"/>
          </ac:picMkLst>
        </pc:picChg>
        <pc:picChg chg="add mod">
          <ac:chgData name="j b" userId="436bd6548e1c413a" providerId="LiveId" clId="{58D7107E-44BD-439C-BDEE-A4E3E9137F99}" dt="2025-02-24T15:27:46.422" v="2265" actId="1076"/>
          <ac:picMkLst>
            <pc:docMk/>
            <pc:sldMk cId="1524475312" sldId="283"/>
            <ac:picMk id="1028" creationId="{0A0D0A19-4317-F00A-AF54-4FE413AAEDBA}"/>
          </ac:picMkLst>
        </pc:picChg>
      </pc:sldChg>
      <pc:sldChg chg="addSp delSp modSp add mod modClrScheme chgLayout modNotesTx">
        <pc:chgData name="j b" userId="436bd6548e1c413a" providerId="LiveId" clId="{58D7107E-44BD-439C-BDEE-A4E3E9137F99}" dt="2025-03-03T15:51:04.005" v="2942" actId="20577"/>
        <pc:sldMkLst>
          <pc:docMk/>
          <pc:sldMk cId="3124223144" sldId="284"/>
        </pc:sldMkLst>
        <pc:spChg chg="mod ord">
          <ac:chgData name="j b" userId="436bd6548e1c413a" providerId="LiveId" clId="{58D7107E-44BD-439C-BDEE-A4E3E9137F99}" dt="2025-02-24T17:08:18.441" v="2420" actId="700"/>
          <ac:spMkLst>
            <pc:docMk/>
            <pc:sldMk cId="3124223144" sldId="284"/>
            <ac:spMk id="3" creationId="{8DC66B50-7979-A62B-8BC8-6DF1DAEA3B9A}"/>
          </ac:spMkLst>
        </pc:spChg>
        <pc:graphicFrameChg chg="add mod ord">
          <ac:chgData name="j b" userId="436bd6548e1c413a" providerId="LiveId" clId="{58D7107E-44BD-439C-BDEE-A4E3E9137F99}" dt="2025-03-03T15:51:04.005" v="2942" actId="20577"/>
          <ac:graphicFrameMkLst>
            <pc:docMk/>
            <pc:sldMk cId="3124223144" sldId="284"/>
            <ac:graphicFrameMk id="4" creationId="{0A895491-3505-092A-F192-FF35861DBB48}"/>
          </ac:graphicFrameMkLst>
        </pc:graphicFrameChg>
        <pc:picChg chg="add mod">
          <ac:chgData name="j b" userId="436bd6548e1c413a" providerId="LiveId" clId="{58D7107E-44BD-439C-BDEE-A4E3E9137F99}" dt="2025-02-24T17:09:44.826" v="2461" actId="1076"/>
          <ac:picMkLst>
            <pc:docMk/>
            <pc:sldMk cId="3124223144" sldId="284"/>
            <ac:picMk id="3074" creationId="{CE102ACB-953D-0E00-F257-12BD1FAF493E}"/>
          </ac:picMkLst>
        </pc:picChg>
      </pc:sldChg>
      <pc:sldChg chg="addSp delSp modSp add mod modClrScheme chgLayout modNotesTx">
        <pc:chgData name="j b" userId="436bd6548e1c413a" providerId="LiveId" clId="{58D7107E-44BD-439C-BDEE-A4E3E9137F99}" dt="2025-02-24T17:21:44.297" v="2515" actId="14100"/>
        <pc:sldMkLst>
          <pc:docMk/>
          <pc:sldMk cId="3659241235" sldId="285"/>
        </pc:sldMkLst>
        <pc:spChg chg="mod ord">
          <ac:chgData name="j b" userId="436bd6548e1c413a" providerId="LiveId" clId="{58D7107E-44BD-439C-BDEE-A4E3E9137F99}" dt="2025-02-24T17:10:04.520" v="2464" actId="700"/>
          <ac:spMkLst>
            <pc:docMk/>
            <pc:sldMk cId="3659241235" sldId="285"/>
            <ac:spMk id="3" creationId="{90A9045E-2BD7-870F-AE7D-67AF4F320656}"/>
          </ac:spMkLst>
        </pc:spChg>
        <pc:graphicFrameChg chg="add mod ord">
          <ac:chgData name="j b" userId="436bd6548e1c413a" providerId="LiveId" clId="{58D7107E-44BD-439C-BDEE-A4E3E9137F99}" dt="2025-02-24T17:19:04.302" v="2475" actId="14100"/>
          <ac:graphicFrameMkLst>
            <pc:docMk/>
            <pc:sldMk cId="3659241235" sldId="285"/>
            <ac:graphicFrameMk id="4" creationId="{BF6777B0-8A53-343C-C96F-06DC135D77E0}"/>
          </ac:graphicFrameMkLst>
        </pc:graphicFrameChg>
        <pc:picChg chg="add mod">
          <ac:chgData name="j b" userId="436bd6548e1c413a" providerId="LiveId" clId="{58D7107E-44BD-439C-BDEE-A4E3E9137F99}" dt="2025-02-24T17:21:44.297" v="2515" actId="14100"/>
          <ac:picMkLst>
            <pc:docMk/>
            <pc:sldMk cId="3659241235" sldId="285"/>
            <ac:picMk id="5122" creationId="{5BE5A058-468E-CCED-20CD-35BC3E3BE29F}"/>
          </ac:picMkLst>
        </pc:picChg>
      </pc:sldChg>
      <pc:sldChg chg="addSp delSp modSp new del mod modNotesTx">
        <pc:chgData name="j b" userId="436bd6548e1c413a" providerId="LiveId" clId="{58D7107E-44BD-439C-BDEE-A4E3E9137F99}" dt="2025-02-24T15:05:51.557" v="2034" actId="2696"/>
        <pc:sldMkLst>
          <pc:docMk/>
          <pc:sldMk cId="1443316595" sldId="286"/>
        </pc:sldMkLst>
      </pc:sldChg>
      <pc:sldChg chg="new del">
        <pc:chgData name="j b" userId="436bd6548e1c413a" providerId="LiveId" clId="{58D7107E-44BD-439C-BDEE-A4E3E9137F99}" dt="2025-02-04T15:59:16.846" v="708" actId="2696"/>
        <pc:sldMkLst>
          <pc:docMk/>
          <pc:sldMk cId="1775319750" sldId="286"/>
        </pc:sldMkLst>
      </pc:sldChg>
      <pc:sldChg chg="add del">
        <pc:chgData name="j b" userId="436bd6548e1c413a" providerId="LiveId" clId="{58D7107E-44BD-439C-BDEE-A4E3E9137F99}" dt="2025-02-04T15:49:46.556" v="592" actId="2696"/>
        <pc:sldMkLst>
          <pc:docMk/>
          <pc:sldMk cId="2173295820" sldId="286"/>
        </pc:sldMkLst>
      </pc:sldChg>
      <pc:sldChg chg="modSp new mod ord">
        <pc:chgData name="j b" userId="436bd6548e1c413a" providerId="LiveId" clId="{58D7107E-44BD-439C-BDEE-A4E3E9137F99}" dt="2025-03-03T15:31:40.887" v="2907" actId="20577"/>
        <pc:sldMkLst>
          <pc:docMk/>
          <pc:sldMk cId="976376058" sldId="287"/>
        </pc:sldMkLst>
        <pc:spChg chg="mod">
          <ac:chgData name="j b" userId="436bd6548e1c413a" providerId="LiveId" clId="{58D7107E-44BD-439C-BDEE-A4E3E9137F99}" dt="2025-02-04T17:51:46.063" v="1164" actId="1076"/>
          <ac:spMkLst>
            <pc:docMk/>
            <pc:sldMk cId="976376058" sldId="287"/>
            <ac:spMk id="2" creationId="{29C080DF-6EB8-44D8-3198-44247975E3D8}"/>
          </ac:spMkLst>
        </pc:spChg>
        <pc:spChg chg="mod">
          <ac:chgData name="j b" userId="436bd6548e1c413a" providerId="LiveId" clId="{58D7107E-44BD-439C-BDEE-A4E3E9137F99}" dt="2025-03-03T15:31:40.887" v="2907" actId="20577"/>
          <ac:spMkLst>
            <pc:docMk/>
            <pc:sldMk cId="976376058" sldId="287"/>
            <ac:spMk id="3" creationId="{A695B6BE-B474-B07D-1CFD-F5E876D9E06F}"/>
          </ac:spMkLst>
        </pc:spChg>
      </pc:sldChg>
      <pc:sldChg chg="new del">
        <pc:chgData name="j b" userId="436bd6548e1c413a" providerId="LiveId" clId="{58D7107E-44BD-439C-BDEE-A4E3E9137F99}" dt="2025-02-24T14:54:09.897" v="1672" actId="2696"/>
        <pc:sldMkLst>
          <pc:docMk/>
          <pc:sldMk cId="808395737" sldId="288"/>
        </pc:sldMkLst>
      </pc:sldChg>
      <pc:sldChg chg="add del">
        <pc:chgData name="j b" userId="436bd6548e1c413a" providerId="LiveId" clId="{58D7107E-44BD-439C-BDEE-A4E3E9137F99}" dt="2025-02-24T14:54:25.858" v="1674" actId="2696"/>
        <pc:sldMkLst>
          <pc:docMk/>
          <pc:sldMk cId="3217326503" sldId="289"/>
        </pc:sldMkLst>
      </pc:sldChg>
      <pc:sldChg chg="addSp delSp modSp add mod modClrScheme chgLayout modNotesTx">
        <pc:chgData name="j b" userId="436bd6548e1c413a" providerId="LiveId" clId="{58D7107E-44BD-439C-BDEE-A4E3E9137F99}" dt="2025-03-03T18:04:34.023" v="3137" actId="20577"/>
        <pc:sldMkLst>
          <pc:docMk/>
          <pc:sldMk cId="827831492" sldId="290"/>
        </pc:sldMkLst>
        <pc:spChg chg="add mod">
          <ac:chgData name="j b" userId="436bd6548e1c413a" providerId="LiveId" clId="{58D7107E-44BD-439C-BDEE-A4E3E9137F99}" dt="2025-02-24T15:07:10.617" v="2043" actId="1076"/>
          <ac:spMkLst>
            <pc:docMk/>
            <pc:sldMk cId="827831492" sldId="290"/>
            <ac:spMk id="2" creationId="{6EA14A4D-03A4-DB24-F57A-69664D78011E}"/>
          </ac:spMkLst>
        </pc:spChg>
        <pc:graphicFrameChg chg="add mod">
          <ac:chgData name="j b" userId="436bd6548e1c413a" providerId="LiveId" clId="{58D7107E-44BD-439C-BDEE-A4E3E9137F99}" dt="2025-03-03T18:04:34.023" v="3137" actId="20577"/>
          <ac:graphicFrameMkLst>
            <pc:docMk/>
            <pc:sldMk cId="827831492" sldId="290"/>
            <ac:graphicFrameMk id="4" creationId="{33165A20-067A-01D9-D348-A94F095FE828}"/>
          </ac:graphicFrameMkLst>
        </pc:graphicFrameChg>
        <pc:picChg chg="add mod">
          <ac:chgData name="j b" userId="436bd6548e1c413a" providerId="LiveId" clId="{58D7107E-44BD-439C-BDEE-A4E3E9137F99}" dt="2025-02-24T17:24:08.296" v="2545"/>
          <ac:picMkLst>
            <pc:docMk/>
            <pc:sldMk cId="827831492" sldId="290"/>
            <ac:picMk id="8194" creationId="{1DBAD0F1-8A94-5570-421E-17CE13934C31}"/>
          </ac:picMkLst>
        </pc:picChg>
      </pc:sldChg>
      <pc:sldChg chg="addSp delSp modSp add mod modNotesTx">
        <pc:chgData name="j b" userId="436bd6548e1c413a" providerId="LiveId" clId="{58D7107E-44BD-439C-BDEE-A4E3E9137F99}" dt="2025-03-03T15:54:19.430" v="2970" actId="20577"/>
        <pc:sldMkLst>
          <pc:docMk/>
          <pc:sldMk cId="570656379" sldId="291"/>
        </pc:sldMkLst>
        <pc:spChg chg="mod">
          <ac:chgData name="j b" userId="436bd6548e1c413a" providerId="LiveId" clId="{58D7107E-44BD-439C-BDEE-A4E3E9137F99}" dt="2025-02-24T14:58:12.039" v="1742" actId="1076"/>
          <ac:spMkLst>
            <pc:docMk/>
            <pc:sldMk cId="570656379" sldId="291"/>
            <ac:spMk id="2" creationId="{6C08E467-38DD-2DA2-1E19-934CE81A53F1}"/>
          </ac:spMkLst>
        </pc:spChg>
        <pc:graphicFrameChg chg="add mod">
          <ac:chgData name="j b" userId="436bd6548e1c413a" providerId="LiveId" clId="{58D7107E-44BD-439C-BDEE-A4E3E9137F99}" dt="2025-02-24T17:26:28.932" v="2564" actId="1076"/>
          <ac:graphicFrameMkLst>
            <pc:docMk/>
            <pc:sldMk cId="570656379" sldId="291"/>
            <ac:graphicFrameMk id="4" creationId="{774D82D4-CC5E-8EDE-1B71-4317B9EFCDD0}"/>
          </ac:graphicFrameMkLst>
        </pc:graphicFrameChg>
        <pc:picChg chg="add mod">
          <ac:chgData name="j b" userId="436bd6548e1c413a" providerId="LiveId" clId="{58D7107E-44BD-439C-BDEE-A4E3E9137F99}" dt="2025-02-24T17:26:36.295" v="2567" actId="1076"/>
          <ac:picMkLst>
            <pc:docMk/>
            <pc:sldMk cId="570656379" sldId="291"/>
            <ac:picMk id="9218" creationId="{4B29C119-4A3B-AF8F-80F1-17A53E4C73E0}"/>
          </ac:picMkLst>
        </pc:picChg>
      </pc:sldChg>
      <pc:sldChg chg="add del">
        <pc:chgData name="j b" userId="436bd6548e1c413a" providerId="LiveId" clId="{58D7107E-44BD-439C-BDEE-A4E3E9137F99}" dt="2025-02-24T14:54:29.891" v="1675" actId="2696"/>
        <pc:sldMkLst>
          <pc:docMk/>
          <pc:sldMk cId="2188454267" sldId="291"/>
        </pc:sldMkLst>
      </pc:sldChg>
      <pc:sldChg chg="add del">
        <pc:chgData name="j b" userId="436bd6548e1c413a" providerId="LiveId" clId="{58D7107E-44BD-439C-BDEE-A4E3E9137F99}" dt="2025-02-24T14:54:33.057" v="1676" actId="2696"/>
        <pc:sldMkLst>
          <pc:docMk/>
          <pc:sldMk cId="3802518541" sldId="292"/>
        </pc:sldMkLst>
      </pc:sldChg>
      <pc:sldChg chg="addSp delSp modSp add mod modNotesTx">
        <pc:chgData name="j b" userId="436bd6548e1c413a" providerId="LiveId" clId="{58D7107E-44BD-439C-BDEE-A4E3E9137F99}" dt="2025-03-03T15:55:28.011" v="2979" actId="20577"/>
        <pc:sldMkLst>
          <pc:docMk/>
          <pc:sldMk cId="4221817084" sldId="292"/>
        </pc:sldMkLst>
        <pc:spChg chg="mod">
          <ac:chgData name="j b" userId="436bd6548e1c413a" providerId="LiveId" clId="{58D7107E-44BD-439C-BDEE-A4E3E9137F99}" dt="2025-02-24T14:55:08.830" v="1683"/>
          <ac:spMkLst>
            <pc:docMk/>
            <pc:sldMk cId="4221817084" sldId="292"/>
            <ac:spMk id="2" creationId="{6639F0B4-D1FB-FCF1-21E6-0E9D3223295F}"/>
          </ac:spMkLst>
        </pc:spChg>
        <pc:graphicFrameChg chg="add mod">
          <ac:chgData name="j b" userId="436bd6548e1c413a" providerId="LiveId" clId="{58D7107E-44BD-439C-BDEE-A4E3E9137F99}" dt="2025-03-03T15:55:28.011" v="2979" actId="20577"/>
          <ac:graphicFrameMkLst>
            <pc:docMk/>
            <pc:sldMk cId="4221817084" sldId="292"/>
            <ac:graphicFrameMk id="4" creationId="{6141F223-AC77-0C9C-0315-C189B42403FE}"/>
          </ac:graphicFrameMkLst>
        </pc:graphicFrameChg>
        <pc:picChg chg="add mod">
          <ac:chgData name="j b" userId="436bd6548e1c413a" providerId="LiveId" clId="{58D7107E-44BD-439C-BDEE-A4E3E9137F99}" dt="2025-02-24T17:29:46.297" v="2585" actId="1076"/>
          <ac:picMkLst>
            <pc:docMk/>
            <pc:sldMk cId="4221817084" sldId="292"/>
            <ac:picMk id="10244" creationId="{5A3EB7D8-25E5-C8A2-AC97-7392EE5B88F6}"/>
          </ac:picMkLst>
        </pc:picChg>
      </pc:sldChg>
      <pc:sldChg chg="addSp delSp modSp add mod modNotesTx">
        <pc:chgData name="j b" userId="436bd6548e1c413a" providerId="LiveId" clId="{58D7107E-44BD-439C-BDEE-A4E3E9137F99}" dt="2025-03-03T15:55:50.449" v="3002" actId="20577"/>
        <pc:sldMkLst>
          <pc:docMk/>
          <pc:sldMk cId="4209850196" sldId="293"/>
        </pc:sldMkLst>
        <pc:spChg chg="mod">
          <ac:chgData name="j b" userId="436bd6548e1c413a" providerId="LiveId" clId="{58D7107E-44BD-439C-BDEE-A4E3E9137F99}" dt="2025-02-24T14:55:12.283" v="1684"/>
          <ac:spMkLst>
            <pc:docMk/>
            <pc:sldMk cId="4209850196" sldId="293"/>
            <ac:spMk id="2" creationId="{00E3FB5E-2639-1224-6949-4F15E31B33B7}"/>
          </ac:spMkLst>
        </pc:spChg>
        <pc:graphicFrameChg chg="add mod">
          <ac:chgData name="j b" userId="436bd6548e1c413a" providerId="LiveId" clId="{58D7107E-44BD-439C-BDEE-A4E3E9137F99}" dt="2025-03-03T15:55:50.449" v="3002" actId="20577"/>
          <ac:graphicFrameMkLst>
            <pc:docMk/>
            <pc:sldMk cId="4209850196" sldId="293"/>
            <ac:graphicFrameMk id="4" creationId="{16E66672-5D01-60FE-E185-5CC13DB9DB4A}"/>
          </ac:graphicFrameMkLst>
        </pc:graphicFrameChg>
        <pc:picChg chg="add mod">
          <ac:chgData name="j b" userId="436bd6548e1c413a" providerId="LiveId" clId="{58D7107E-44BD-439C-BDEE-A4E3E9137F99}" dt="2025-02-24T17:31:52.911" v="2599" actId="1076"/>
          <ac:picMkLst>
            <pc:docMk/>
            <pc:sldMk cId="4209850196" sldId="293"/>
            <ac:picMk id="11266" creationId="{41E744F9-017D-8675-F943-554BDBA97396}"/>
          </ac:picMkLst>
        </pc:picChg>
      </pc:sldChg>
      <pc:sldChg chg="addSp delSp modSp add mod setBg modNotesTx">
        <pc:chgData name="j b" userId="436bd6548e1c413a" providerId="LiveId" clId="{58D7107E-44BD-439C-BDEE-A4E3E9137F99}" dt="2025-03-03T15:56:26.429" v="3039" actId="20577"/>
        <pc:sldMkLst>
          <pc:docMk/>
          <pc:sldMk cId="2911795333" sldId="294"/>
        </pc:sldMkLst>
        <pc:spChg chg="mod">
          <ac:chgData name="j b" userId="436bd6548e1c413a" providerId="LiveId" clId="{58D7107E-44BD-439C-BDEE-A4E3E9137F99}" dt="2025-02-24T14:55:15" v="1685"/>
          <ac:spMkLst>
            <pc:docMk/>
            <pc:sldMk cId="2911795333" sldId="294"/>
            <ac:spMk id="2" creationId="{A33CDA6E-0318-01AC-7414-9CC7F2BFFE6E}"/>
          </ac:spMkLst>
        </pc:spChg>
        <pc:graphicFrameChg chg="add mod">
          <ac:chgData name="j b" userId="436bd6548e1c413a" providerId="LiveId" clId="{58D7107E-44BD-439C-BDEE-A4E3E9137F99}" dt="2025-03-03T15:56:26.429" v="3039" actId="20577"/>
          <ac:graphicFrameMkLst>
            <pc:docMk/>
            <pc:sldMk cId="2911795333" sldId="294"/>
            <ac:graphicFrameMk id="4" creationId="{C184470B-774D-1774-FA29-087E32BAE987}"/>
          </ac:graphicFrameMkLst>
        </pc:graphicFrameChg>
        <pc:picChg chg="add mod">
          <ac:chgData name="j b" userId="436bd6548e1c413a" providerId="LiveId" clId="{58D7107E-44BD-439C-BDEE-A4E3E9137F99}" dt="2025-02-24T17:35:35.719" v="2679"/>
          <ac:picMkLst>
            <pc:docMk/>
            <pc:sldMk cId="2911795333" sldId="294"/>
            <ac:picMk id="12290" creationId="{963DEA91-C6CA-C691-792B-D62E0FC63783}"/>
          </ac:picMkLst>
        </pc:picChg>
      </pc:sldChg>
      <pc:sldChg chg="addSp delSp modSp new mod modNotesTx">
        <pc:chgData name="j b" userId="436bd6548e1c413a" providerId="LiveId" clId="{58D7107E-44BD-439C-BDEE-A4E3E9137F99}" dt="2025-03-03T15:57:08.691" v="3044" actId="20577"/>
        <pc:sldMkLst>
          <pc:docMk/>
          <pc:sldMk cId="256058472" sldId="295"/>
        </pc:sldMkLst>
        <pc:spChg chg="mod">
          <ac:chgData name="j b" userId="436bd6548e1c413a" providerId="LiveId" clId="{58D7107E-44BD-439C-BDEE-A4E3E9137F99}" dt="2025-02-24T15:05:13.801" v="1990" actId="20577"/>
          <ac:spMkLst>
            <pc:docMk/>
            <pc:sldMk cId="256058472" sldId="295"/>
            <ac:spMk id="2" creationId="{A4F3059E-2B40-69C9-3685-FF9B6AC8C58F}"/>
          </ac:spMkLst>
        </pc:spChg>
        <pc:graphicFrameChg chg="add mod">
          <ac:chgData name="j b" userId="436bd6548e1c413a" providerId="LiveId" clId="{58D7107E-44BD-439C-BDEE-A4E3E9137F99}" dt="2025-02-24T17:39:31.463" v="2683" actId="14100"/>
          <ac:graphicFrameMkLst>
            <pc:docMk/>
            <pc:sldMk cId="256058472" sldId="295"/>
            <ac:graphicFrameMk id="4" creationId="{20A9A66E-80BB-479E-128E-4E9065353D45}"/>
          </ac:graphicFrameMkLst>
        </pc:graphicFrameChg>
        <pc:picChg chg="add mod">
          <ac:chgData name="j b" userId="436bd6548e1c413a" providerId="LiveId" clId="{58D7107E-44BD-439C-BDEE-A4E3E9137F99}" dt="2025-02-24T17:39:35.298" v="2684" actId="1076"/>
          <ac:picMkLst>
            <pc:docMk/>
            <pc:sldMk cId="256058472" sldId="295"/>
            <ac:picMk id="13314" creationId="{EFAB2FC2-77E8-ED96-71EE-3FEDA255351E}"/>
          </ac:picMkLst>
        </pc:picChg>
      </pc:sldChg>
      <pc:sldChg chg="addSp delSp modSp new mod modNotesTx">
        <pc:chgData name="j b" userId="436bd6548e1c413a" providerId="LiveId" clId="{58D7107E-44BD-439C-BDEE-A4E3E9137F99}" dt="2025-03-03T17:06:50.564" v="3051" actId="1076"/>
        <pc:sldMkLst>
          <pc:docMk/>
          <pc:sldMk cId="4192864318" sldId="296"/>
        </pc:sldMkLst>
        <pc:spChg chg="mod">
          <ac:chgData name="j b" userId="436bd6548e1c413a" providerId="LiveId" clId="{58D7107E-44BD-439C-BDEE-A4E3E9137F99}" dt="2025-02-24T15:05:22" v="2019" actId="20577"/>
          <ac:spMkLst>
            <pc:docMk/>
            <pc:sldMk cId="4192864318" sldId="296"/>
            <ac:spMk id="2" creationId="{61222A7C-7657-C326-7860-23FCA80D6587}"/>
          </ac:spMkLst>
        </pc:spChg>
        <pc:graphicFrameChg chg="add mod">
          <ac:chgData name="j b" userId="436bd6548e1c413a" providerId="LiveId" clId="{58D7107E-44BD-439C-BDEE-A4E3E9137F99}" dt="2025-03-03T17:06:50.564" v="3051" actId="1076"/>
          <ac:graphicFrameMkLst>
            <pc:docMk/>
            <pc:sldMk cId="4192864318" sldId="296"/>
            <ac:graphicFrameMk id="4" creationId="{72AC00D7-BBF7-B6E5-F307-3E96876FAEBD}"/>
          </ac:graphicFrameMkLst>
        </pc:graphicFrameChg>
        <pc:picChg chg="add mod">
          <ac:chgData name="j b" userId="436bd6548e1c413a" providerId="LiveId" clId="{58D7107E-44BD-439C-BDEE-A4E3E9137F99}" dt="2025-02-24T17:11:37.708" v="2470" actId="1076"/>
          <ac:picMkLst>
            <pc:docMk/>
            <pc:sldMk cId="4192864318" sldId="296"/>
            <ac:picMk id="4098" creationId="{950F15FE-4726-D7F7-0010-ED6EB4C65C6B}"/>
          </ac:picMkLst>
        </pc:picChg>
      </pc:sldChg>
    </pc:docChg>
  </pc:docChgLst>
  <pc:docChgLst>
    <pc:chgData name="Guest User" providerId="Windows Live" clId="Web-{BBE35D78-6D2F-63CC-8532-451FE0ED123B}"/>
    <pc:docChg chg="mod modSld">
      <pc:chgData name="Guest User" userId="" providerId="Windows Live" clId="Web-{BBE35D78-6D2F-63CC-8532-451FE0ED123B}" dt="2025-02-11T22:37:52.366" v="1"/>
      <pc:docMkLst>
        <pc:docMk/>
      </pc:docMkLst>
      <pc:sldChg chg="modSp">
        <pc:chgData name="Guest User" userId="" providerId="Windows Live" clId="Web-{BBE35D78-6D2F-63CC-8532-451FE0ED123B}" dt="2025-02-11T22:33:23.204" v="0" actId="14100"/>
        <pc:sldMkLst>
          <pc:docMk/>
          <pc:sldMk cId="226859264" sldId="263"/>
        </pc:sldMkLst>
        <pc:spChg chg="mod">
          <ac:chgData name="Guest User" userId="" providerId="Windows Live" clId="Web-{BBE35D78-6D2F-63CC-8532-451FE0ED123B}" dt="2025-02-11T22:33:23.204" v="0" actId="14100"/>
          <ac:spMkLst>
            <pc:docMk/>
            <pc:sldMk cId="226859264" sldId="263"/>
            <ac:spMk id="4" creationId="{C10AB5F9-287B-CFD0-237C-83CBD0940313}"/>
          </ac:spMkLst>
        </pc:spChg>
      </pc:sldChg>
    </pc:docChg>
  </pc:docChgLst>
</pc:chgInfo>
</file>

<file path=ppt/comments/modernComment_108_FEAC8F58.xml><?xml version="1.0" encoding="utf-8"?>
<p188:cmLst xmlns:a="http://schemas.openxmlformats.org/drawingml/2006/main" xmlns:r="http://schemas.openxmlformats.org/officeDocument/2006/relationships" xmlns:p188="http://schemas.microsoft.com/office/powerpoint/2018/8/main">
  <p188:cm id="{032549D2-7341-4FEB-93E7-FE9823977883}" authorId="{95582667-6102-27E7-ED8E-01A166EB4B6B}" created="2025-02-11T22:37:52.366">
    <pc:sldMkLst xmlns:pc="http://schemas.microsoft.com/office/powerpoint/2013/main/command">
      <pc:docMk/>
      <pc:sldMk cId="4272721752" sldId="264"/>
    </pc:sldMkLst>
    <p188:txBody>
      <a:bodyPr/>
      <a:lstStyle/>
      <a:p>
        <a:r>
          <a:rPr lang="en-US"/>
          <a:t>I really like the thought you put into the intro slide.  Nicely done. - Jill</a:t>
        </a:r>
      </a:p>
    </p188:txBody>
    <p188:extLst>
      <p:ext xmlns:p="http://schemas.openxmlformats.org/presentationml/2006/main" uri="{57CB4572-C831-44C2-8A1C-0ADB6CCDFE69}">
        <p223:reactions xmlns:p223="http://schemas.microsoft.com/office/powerpoint/2022/03/main">
          <p223:rxn type="👍">
            <p223:instance time="2025-02-24T14:40:16.222" authorId="{63E155CE-01C7-E9FD-D558-78E315F148D4}"/>
          </p223:rxn>
        </p223:reactions>
      </p:ext>
    </p188:extLst>
  </p188:cm>
</p188:cmLst>
</file>

<file path=ppt/comments/modernComment_109_F54EF86D.xml><?xml version="1.0" encoding="utf-8"?>
<p188:cmLst xmlns:a="http://schemas.openxmlformats.org/drawingml/2006/main" xmlns:r="http://schemas.openxmlformats.org/officeDocument/2006/relationships" xmlns:p188="http://schemas.microsoft.com/office/powerpoint/2018/8/main">
  <p188:cm id="{2A85CB15-4CD6-40D7-83A2-5ABF3FE86FDE}" authorId="{95582667-6102-27E7-ED8E-01A166EB4B6B}" created="2025-02-11T22:38:19.101">
    <pc:sldMkLst xmlns:pc="http://schemas.microsoft.com/office/powerpoint/2013/main/command">
      <pc:docMk/>
      <pc:sldMk cId="4115593325" sldId="265"/>
    </pc:sldMkLst>
    <p188:txBody>
      <a:bodyPr/>
      <a:lstStyle/>
      <a:p>
        <a:r>
          <a:rPr lang="en-US"/>
          <a:t>Great idea to add an ice breaker. :) - Jill</a:t>
        </a:r>
      </a:p>
    </p188:txBody>
    <p188:extLst>
      <p:ext xmlns:p="http://schemas.openxmlformats.org/presentationml/2006/main" uri="{57CB4572-C831-44C2-8A1C-0ADB6CCDFE69}">
        <p223:reactions xmlns:p223="http://schemas.microsoft.com/office/powerpoint/2022/03/main">
          <p223:rxn type="👍">
            <p223:instance time="2025-02-24T14:40:21.039" authorId="{63E155CE-01C7-E9FD-D558-78E315F148D4}"/>
          </p223:rxn>
        </p223:reactions>
      </p:ext>
    </p188:extLst>
  </p188:cm>
</p188:cmLst>
</file>

<file path=ppt/comments/modernComment_10A_B7181E68.xml><?xml version="1.0" encoding="utf-8"?>
<p188:cmLst xmlns:a="http://schemas.openxmlformats.org/drawingml/2006/main" xmlns:r="http://schemas.openxmlformats.org/officeDocument/2006/relationships" xmlns:p188="http://schemas.microsoft.com/office/powerpoint/2018/8/main">
  <p188:cm id="{DEC673AC-0845-4ACD-85EB-6B54EB7429B1}" authorId="{95582667-6102-27E7-ED8E-01A166EB4B6B}" created="2025-02-11T22:41:31.309">
    <pc:sldMkLst xmlns:pc="http://schemas.microsoft.com/office/powerpoint/2013/main/command">
      <pc:docMk/>
      <pc:sldMk cId="3071811176" sldId="266"/>
    </pc:sldMkLst>
    <p188:txBody>
      <a:bodyPr/>
      <a:lstStyle/>
      <a:p>
        <a:r>
          <a:rPr lang="en-US"/>
          <a:t>Consider changing text though out the presentation to speak directly to the person. Lung Sask has done some research on this and have tried to make our patient information speak directly to the patient. E.g., Energy conservation is simplifying and planning tasks to use less energy. By doing this, you will have more energy throughout the day.  - Jill</a:t>
        </a:r>
      </a:p>
    </p188:txBody>
    <p188:extLst>
      <p:ext xmlns:p="http://schemas.openxmlformats.org/presentationml/2006/main" uri="{57CB4572-C831-44C2-8A1C-0ADB6CCDFE69}">
        <p223:reactions xmlns:p223="http://schemas.microsoft.com/office/powerpoint/2022/03/main">
          <p223:rxn type="👍">
            <p223:instance time="2025-02-24T14:41:47.325" authorId="{63E155CE-01C7-E9FD-D558-78E315F148D4}"/>
          </p223:rxn>
        </p223:reactions>
      </p:ext>
    </p188:extLst>
  </p188:cm>
</p188:cmLst>
</file>

<file path=ppt/comments/modernComment_10B_CD7C584A.xml><?xml version="1.0" encoding="utf-8"?>
<p188:cmLst xmlns:a="http://schemas.openxmlformats.org/drawingml/2006/main" xmlns:r="http://schemas.openxmlformats.org/officeDocument/2006/relationships" xmlns:p188="http://schemas.microsoft.com/office/powerpoint/2018/8/main">
  <p188:cm id="{34DB9702-1B3A-4D9C-A2A6-3B5A390BDE1E}" authorId="{95582667-6102-27E7-ED8E-01A166EB4B6B}" created="2025-02-11T22:43:51.140">
    <pc:sldMkLst xmlns:pc="http://schemas.microsoft.com/office/powerpoint/2013/main/command">
      <pc:docMk/>
      <pc:sldMk cId="3447478346" sldId="267"/>
    </pc:sldMkLst>
    <p188:txBody>
      <a:bodyPr/>
      <a:lstStyle/>
      <a:p>
        <a:r>
          <a:rPr lang="en-US"/>
          <a:t>Consider adding some images of some of these things (E.g., shopping, cooking). Adding pictures can assist with low literacy and also break up the text. Lung Sask also has some stock photos that may be used in the presentation. We can go thought them if you would like. - Jill </a:t>
        </a:r>
      </a:p>
    </p188:txBody>
  </p188:cm>
</p188:cmLst>
</file>

<file path=ppt/comments/modernComment_10C_529D0FEA.xml><?xml version="1.0" encoding="utf-8"?>
<p188:cmLst xmlns:a="http://schemas.openxmlformats.org/drawingml/2006/main" xmlns:r="http://schemas.openxmlformats.org/officeDocument/2006/relationships" xmlns:p188="http://schemas.microsoft.com/office/powerpoint/2018/8/main">
  <p188:cm id="{15A5549D-BDB2-4BB7-907D-86A40E0EBE1B}" authorId="{95582667-6102-27E7-ED8E-01A166EB4B6B}" created="2025-02-11T22:45:21.580">
    <pc:sldMkLst xmlns:pc="http://schemas.microsoft.com/office/powerpoint/2013/main/command">
      <pc:docMk/>
      <pc:sldMk cId="1386024938" sldId="268"/>
    </pc:sldMkLst>
    <p188:txBody>
      <a:bodyPr/>
      <a:lstStyle/>
      <a:p>
        <a:r>
          <a:rPr lang="en-US"/>
          <a:t>This is a great slide. I really like how you set this up. :) - Jill </a:t>
        </a:r>
      </a:p>
    </p188:txBody>
    <p188:extLst>
      <p:ext xmlns:p="http://schemas.openxmlformats.org/presentationml/2006/main" uri="{57CB4572-C831-44C2-8A1C-0ADB6CCDFE69}">
        <p223:reactions xmlns:p223="http://schemas.microsoft.com/office/powerpoint/2022/03/main">
          <p223:rxn type="👍">
            <p223:instance time="2025-02-24T14:42:37.065" authorId="{63E155CE-01C7-E9FD-D558-78E315F148D4}"/>
          </p223:rxn>
        </p223:reactions>
      </p:ext>
    </p188:extLst>
  </p188:cm>
</p188:cmLst>
</file>

<file path=ppt/comments/modernComment_111_8D1897C4.xml><?xml version="1.0" encoding="utf-8"?>
<p188:cmLst xmlns:a="http://schemas.openxmlformats.org/drawingml/2006/main" xmlns:r="http://schemas.openxmlformats.org/officeDocument/2006/relationships" xmlns:p188="http://schemas.microsoft.com/office/powerpoint/2018/8/main">
  <p188:cm id="{D2660948-D1E4-415B-9B18-C18978B382CC}" authorId="{95582667-6102-27E7-ED8E-01A166EB4B6B}" created="2025-02-11T22:54:43.812">
    <pc:sldMkLst xmlns:pc="http://schemas.microsoft.com/office/powerpoint/2013/main/command">
      <pc:docMk/>
      <pc:sldMk cId="2367199172" sldId="273"/>
    </pc:sldMkLst>
    <p188:txBody>
      <a:bodyPr/>
      <a:lstStyle/>
      <a:p>
        <a:r>
          <a:rPr lang="en-US"/>
          <a:t>Great job speaking directly to the patient here1!  - Jill
Slides 12, 13 and 14 are text heavy and may be difficult for people to read. Consider making each section on slide.
consider using a different term than "Avoid" E.g., Reduce excess humidity and steam, When possible make the negative positive E.g., Use scent-free products. - Jill </a:t>
        </a:r>
      </a:p>
    </p188:txBody>
  </p188:cm>
</p188:cmLst>
</file>

<file path=ppt/comments/modernComment_112_436DCD4B.xml><?xml version="1.0" encoding="utf-8"?>
<p188:cmLst xmlns:a="http://schemas.openxmlformats.org/drawingml/2006/main" xmlns:r="http://schemas.openxmlformats.org/officeDocument/2006/relationships" xmlns:p188="http://schemas.microsoft.com/office/powerpoint/2018/8/main">
  <p188:cm id="{4274C70A-B7CE-4BF6-9ACB-482FDB74AEEF}" authorId="{95582667-6102-27E7-ED8E-01A166EB4B6B}" created="2025-02-11T22:58:17.895">
    <pc:sldMkLst xmlns:pc="http://schemas.microsoft.com/office/powerpoint/2013/main/command">
      <pc:docMk/>
      <pc:sldMk cId="1131269451" sldId="274"/>
    </pc:sldMkLst>
    <p188:txBody>
      <a:bodyPr/>
      <a:lstStyle/>
      <a:p>
        <a:r>
          <a:rPr lang="en-US"/>
          <a:t>Is this text a different font?</a:t>
        </a:r>
      </a:p>
    </p188:txBody>
  </p188:cm>
</p188:cmLst>
</file>

<file path=ppt/comments/modernComment_113_E49CE4B4.xml><?xml version="1.0" encoding="utf-8"?>
<p188:cmLst xmlns:a="http://schemas.openxmlformats.org/drawingml/2006/main" xmlns:r="http://schemas.openxmlformats.org/officeDocument/2006/relationships" xmlns:p188="http://schemas.microsoft.com/office/powerpoint/2018/8/main">
  <p188:cm id="{9EC32F8C-39F4-4DB9-A40F-353346233D43}" authorId="{95582667-6102-27E7-ED8E-01A166EB4B6B}" created="2025-02-11T22:58:59.349">
    <pc:sldMkLst xmlns:pc="http://schemas.microsoft.com/office/powerpoint/2013/main/command">
      <pc:docMk/>
      <pc:sldMk cId="3835487412" sldId="275"/>
    </pc:sldMkLst>
    <p188:txBody>
      <a:bodyPr/>
      <a:lstStyle/>
      <a:p>
        <a:r>
          <a:rPr lang="en-US"/>
          <a:t>This is a great question! Nice way to wrap up the presentation. - Jill </a:t>
        </a:r>
      </a:p>
    </p188:txBody>
    <p188:extLst>
      <p:ext xmlns:p="http://schemas.openxmlformats.org/presentationml/2006/main" uri="{57CB4572-C831-44C2-8A1C-0ADB6CCDFE69}">
        <p223:reactions xmlns:p223="http://schemas.microsoft.com/office/powerpoint/2022/03/main">
          <p223:rxn type="👍">
            <p223:instance time="2025-02-24T14:52:23.266" authorId="{63E155CE-01C7-E9FD-D558-78E315F148D4}"/>
          </p223:rxn>
        </p223:reactions>
      </p:ext>
    </p188:extLst>
  </p188:cm>
</p188:cmLst>
</file>

<file path=ppt/comments/modernComment_116_8B2FB168.xml><?xml version="1.0" encoding="utf-8"?>
<p188:cmLst xmlns:a="http://schemas.openxmlformats.org/drawingml/2006/main" xmlns:r="http://schemas.openxmlformats.org/officeDocument/2006/relationships" xmlns:p188="http://schemas.microsoft.com/office/powerpoint/2018/8/main">
  <p188:cm id="{721F0183-1D19-46FE-9B5D-4BAFB28C2D46}" authorId="{95582667-6102-27E7-ED8E-01A166EB4B6B}" created="2025-02-11T22:59:29.131">
    <pc:sldMkLst xmlns:pc="http://schemas.microsoft.com/office/powerpoint/2013/main/command">
      <pc:docMk/>
      <pc:sldMk cId="2335158632" sldId="278"/>
    </pc:sldMkLst>
    <p188:txBody>
      <a:bodyPr/>
      <a:lstStyle/>
      <a:p>
        <a:r>
          <a:rPr lang="en-US"/>
          <a:t>Very well done. I really like the information you covered.  Very well thought out.  Good job using plain language as well. - Jill </a:t>
        </a:r>
      </a:p>
    </p188:txBody>
    <p188:extLst>
      <p:ext xmlns:p="http://schemas.openxmlformats.org/presentationml/2006/main" uri="{57CB4572-C831-44C2-8A1C-0ADB6CCDFE69}">
        <p223:reactions xmlns:p223="http://schemas.microsoft.com/office/powerpoint/2022/03/main">
          <p223:rxn type="👍">
            <p223:instance time="2025-02-24T14:52:31.860" authorId="{63E155CE-01C7-E9FD-D558-78E315F148D4}"/>
          </p223:rxn>
        </p223:reactions>
      </p:ext>
    </p188:extLst>
  </p188:cm>
</p188:cmLst>
</file>

<file path=ppt/comments/modernComment_11B_5ADDA5B0.xml><?xml version="1.0" encoding="utf-8"?>
<p188:cmLst xmlns:a="http://schemas.openxmlformats.org/drawingml/2006/main" xmlns:r="http://schemas.openxmlformats.org/officeDocument/2006/relationships" xmlns:p188="http://schemas.microsoft.com/office/powerpoint/2018/8/main">
  <p188:cm id="{76BB886C-B7D6-42CD-9A1B-5F27D7B062C0}" authorId="{95582667-6102-27E7-ED8E-01A166EB4B6B}" created="2025-02-11T22:48:22.959">
    <pc:sldMkLst xmlns:pc="http://schemas.microsoft.com/office/powerpoint/2013/main/command">
      <pc:docMk/>
      <pc:sldMk cId="1524475312" sldId="283"/>
    </pc:sldMkLst>
    <p188:txBody>
      <a:bodyPr/>
      <a:lstStyle/>
      <a:p>
        <a:r>
          <a:rPr lang="en-US"/>
          <a:t>Consider changing text to: Position yourself upright and stacked when sitting and standing. Be aware that bending and reaching can cause fatigue and shortness of breath (Be careful saying "Avoid" as we don't want them to feel like they can't bend or reach as this is a normal part of life), Change positions often. - Jill</a:t>
        </a:r>
      </a:p>
    </p188:txBody>
    <p188:extLst>
      <p:ext xmlns:p="http://schemas.openxmlformats.org/presentationml/2006/main" uri="{57CB4572-C831-44C2-8A1C-0ADB6CCDFE69}">
        <p223:reactions xmlns:p223="http://schemas.microsoft.com/office/powerpoint/2022/03/main">
          <p223:rxn type="👍">
            <p223:instance time="2025-02-24T14:45:02.317" authorId="{63E155CE-01C7-E9FD-D558-78E315F148D4}"/>
          </p223:rxn>
        </p223:reactions>
      </p:ext>
    </p188:extLst>
  </p188:cm>
  <p188:cm id="{996D0CC1-0BAF-483D-81DB-D8F104A433CA}" authorId="{95582667-6102-27E7-ED8E-01A166EB4B6B}" created="2025-02-11T22:48:41.303">
    <pc:sldMkLst xmlns:pc="http://schemas.microsoft.com/office/powerpoint/2013/main/command">
      <pc:docMk/>
      <pc:sldMk cId="1524475312" sldId="283"/>
    </pc:sldMkLst>
    <p188:txBody>
      <a:bodyPr/>
      <a:lstStyle/>
      <a:p>
        <a:r>
          <a:rPr lang="en-US"/>
          <a:t>Consider adding an image of some of these examples. - Jill</a:t>
        </a:r>
      </a:p>
    </p188:txBody>
    <p188:extLst>
      <p:ext xmlns:p="http://schemas.openxmlformats.org/presentationml/2006/main" uri="{57CB4572-C831-44C2-8A1C-0ADB6CCDFE69}">
        <p223:reactions xmlns:p223="http://schemas.microsoft.com/office/powerpoint/2022/03/main">
          <p223:rxn type="👍">
            <p223:instance time="2025-02-24T15:29:11.311" authorId="{63E155CE-01C7-E9FD-D558-78E315F148D4}"/>
          </p223:rxn>
        </p223:reactions>
      </p:ext>
    </p188:extLst>
  </p188:cm>
</p188:cmLst>
</file>

<file path=ppt/comments/modernComment_11D_DA1B9713.xml><?xml version="1.0" encoding="utf-8"?>
<p188:cmLst xmlns:a="http://schemas.openxmlformats.org/drawingml/2006/main" xmlns:r="http://schemas.openxmlformats.org/officeDocument/2006/relationships" xmlns:p188="http://schemas.microsoft.com/office/powerpoint/2018/8/main">
  <p188:cm id="{ADAB16F7-F0B6-4DE7-BC51-065558B7D821}" authorId="{95582667-6102-27E7-ED8E-01A166EB4B6B}" created="2025-02-11T22:50:31.165">
    <ac:deMkLst xmlns:ac="http://schemas.microsoft.com/office/drawing/2013/main/command">
      <pc:docMk xmlns:pc="http://schemas.microsoft.com/office/powerpoint/2013/main/command"/>
      <pc:sldMk xmlns:pc="http://schemas.microsoft.com/office/powerpoint/2013/main/command" cId="3659241235" sldId="285"/>
      <ac:graphicFrameMk id="4" creationId="{BF6777B0-8A53-343C-C96F-06DC135D77E0}"/>
    </ac:deMkLst>
    <p188:txBody>
      <a:bodyPr/>
      <a:lstStyle/>
      <a:p>
        <a:r>
          <a:rPr lang="en-US"/>
          <a:t>Consider adding or simply explain the term 'air-trapping' (when you struggle to empty the air from your lungs). This is likely not a term many patients know.</a:t>
        </a:r>
      </a:p>
    </p188:txBody>
    <p188:extLst>
      <p:ext xmlns:p="http://schemas.openxmlformats.org/presentationml/2006/main" uri="{57CB4572-C831-44C2-8A1C-0ADB6CCDFE69}">
        <p223:reactions xmlns:p223="http://schemas.microsoft.com/office/powerpoint/2022/03/main">
          <p223:rxn type="👍">
            <p223:instance time="2025-02-24T14:48:09.113" authorId="{63E155CE-01C7-E9FD-D558-78E315F148D4}"/>
          </p223:rxn>
        </p223:reactions>
      </p:ext>
    </p188:extLst>
  </p188:cm>
  <p188:cm id="{51429000-8765-4FDA-B832-B1071A07ECAC}" authorId="{95582667-6102-27E7-ED8E-01A166EB4B6B}" created="2025-02-11T22:51:38.511">
    <ac:deMkLst xmlns:ac="http://schemas.microsoft.com/office/drawing/2013/main/command">
      <pc:docMk xmlns:pc="http://schemas.microsoft.com/office/powerpoint/2013/main/command"/>
      <pc:sldMk xmlns:pc="http://schemas.microsoft.com/office/powerpoint/2013/main/command" cId="3659241235" sldId="285"/>
      <ac:graphicFrameMk id="4" creationId="{BF6777B0-8A53-343C-C96F-06DC135D77E0}"/>
    </ac:deMkLst>
    <p188:txBody>
      <a:bodyPr/>
      <a:lstStyle/>
      <a:p>
        <a:r>
          <a:rPr lang="en-US"/>
          <a:t>I love the demonstration to come point! :) - Jill</a:t>
        </a:r>
      </a:p>
    </p188:txBody>
    <p188:extLst>
      <p:ext xmlns:p="http://schemas.openxmlformats.org/presentationml/2006/main" uri="{57CB4572-C831-44C2-8A1C-0ADB6CCDFE69}">
        <p223:reactions xmlns:p223="http://schemas.microsoft.com/office/powerpoint/2022/03/main">
          <p223:rxn type="👍">
            <p223:instance time="2025-02-24T14:48:10.848" authorId="{63E155CE-01C7-E9FD-D558-78E315F148D4}"/>
          </p223:rxn>
        </p223:reactions>
      </p:ext>
    </p188:extLst>
  </p188:cm>
</p188:cmLst>
</file>

<file path=ppt/diagrams/_rels/data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_rels/drawing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9534A9A-3EC0-4DAA-890F-F9A551470EAF}"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n-CA"/>
        </a:p>
      </dgm:t>
    </dgm:pt>
    <dgm:pt modelId="{4D345EFA-37DC-4834-ADDF-51908863D984}">
      <dgm:prSet/>
      <dgm:spPr/>
      <dgm:t>
        <a:bodyPr/>
        <a:lstStyle/>
        <a:p>
          <a:r>
            <a:rPr lang="en-CA" b="1" dirty="0"/>
            <a:t>Lung </a:t>
          </a:r>
          <a:r>
            <a:rPr lang="en-CA" b="1" dirty="0" err="1"/>
            <a:t>Sask</a:t>
          </a:r>
          <a:r>
            <a:rPr lang="en-CA" b="1" dirty="0"/>
            <a:t>:</a:t>
          </a:r>
        </a:p>
      </dgm:t>
    </dgm:pt>
    <dgm:pt modelId="{1DB2B616-3AEE-447D-8CF0-AFAABD69D442}" type="parTrans" cxnId="{7D4948DA-269C-4A04-822E-8EA5A4554FBB}">
      <dgm:prSet/>
      <dgm:spPr/>
      <dgm:t>
        <a:bodyPr/>
        <a:lstStyle/>
        <a:p>
          <a:endParaRPr lang="en-CA"/>
        </a:p>
      </dgm:t>
    </dgm:pt>
    <dgm:pt modelId="{4F9BFC09-1DC6-45BB-BCBB-964BAD7C9D05}" type="sibTrans" cxnId="{7D4948DA-269C-4A04-822E-8EA5A4554FBB}">
      <dgm:prSet/>
      <dgm:spPr/>
      <dgm:t>
        <a:bodyPr/>
        <a:lstStyle/>
        <a:p>
          <a:endParaRPr lang="en-CA"/>
        </a:p>
      </dgm:t>
    </dgm:pt>
    <dgm:pt modelId="{D2265416-41F0-4DCC-8985-B5A8AEE799F4}">
      <dgm:prSet/>
      <dgm:spPr/>
      <dgm:t>
        <a:bodyPr/>
        <a:lstStyle/>
        <a:p>
          <a:r>
            <a:rPr lang="en-CA" b="1" dirty="0"/>
            <a:t>Our Mission:</a:t>
          </a:r>
        </a:p>
      </dgm:t>
    </dgm:pt>
    <dgm:pt modelId="{1876F4DB-BA05-4188-92F7-795375D6FE8B}" type="parTrans" cxnId="{63C18E24-7576-49D5-A534-C09EEA494E1D}">
      <dgm:prSet/>
      <dgm:spPr/>
      <dgm:t>
        <a:bodyPr/>
        <a:lstStyle/>
        <a:p>
          <a:endParaRPr lang="en-CA"/>
        </a:p>
      </dgm:t>
    </dgm:pt>
    <dgm:pt modelId="{002B0F63-DDD8-49C7-9B17-9E9DDF60C746}" type="sibTrans" cxnId="{63C18E24-7576-49D5-A534-C09EEA494E1D}">
      <dgm:prSet/>
      <dgm:spPr/>
      <dgm:t>
        <a:bodyPr/>
        <a:lstStyle/>
        <a:p>
          <a:endParaRPr lang="en-CA"/>
        </a:p>
      </dgm:t>
    </dgm:pt>
    <dgm:pt modelId="{A052DF84-87CF-4463-8A24-60456D92ED9E}">
      <dgm:prSet/>
      <dgm:spPr/>
      <dgm:t>
        <a:bodyPr/>
        <a:lstStyle/>
        <a:p>
          <a:r>
            <a:rPr lang="en-US" b="0" i="0" dirty="0"/>
            <a:t>To improve lung health one breath at a time.</a:t>
          </a:r>
          <a:endParaRPr lang="en-CA" dirty="0"/>
        </a:p>
      </dgm:t>
    </dgm:pt>
    <dgm:pt modelId="{98BCCDE2-D8F0-4A19-BD01-4C16CEF18D9A}" type="parTrans" cxnId="{6CCBB108-79CF-45EA-95B4-F2AE86B632AE}">
      <dgm:prSet/>
      <dgm:spPr/>
      <dgm:t>
        <a:bodyPr/>
        <a:lstStyle/>
        <a:p>
          <a:endParaRPr lang="en-CA"/>
        </a:p>
      </dgm:t>
    </dgm:pt>
    <dgm:pt modelId="{45703F4B-8221-482F-A522-80712FCDF9B5}" type="sibTrans" cxnId="{6CCBB108-79CF-45EA-95B4-F2AE86B632AE}">
      <dgm:prSet/>
      <dgm:spPr/>
      <dgm:t>
        <a:bodyPr/>
        <a:lstStyle/>
        <a:p>
          <a:endParaRPr lang="en-CA"/>
        </a:p>
      </dgm:t>
    </dgm:pt>
    <dgm:pt modelId="{1265D85A-3350-482E-B546-10081DA7B842}">
      <dgm:prSet/>
      <dgm:spPr/>
      <dgm:t>
        <a:bodyPr/>
        <a:lstStyle/>
        <a:p>
          <a:r>
            <a:rPr lang="en-CA" b="1" dirty="0"/>
            <a:t>Our Vision:</a:t>
          </a:r>
        </a:p>
      </dgm:t>
    </dgm:pt>
    <dgm:pt modelId="{199A708F-60BC-408E-9633-DEEA9F6F1DB4}" type="parTrans" cxnId="{160E52CA-5AAF-4A09-8A76-0AC9E7556361}">
      <dgm:prSet/>
      <dgm:spPr/>
      <dgm:t>
        <a:bodyPr/>
        <a:lstStyle/>
        <a:p>
          <a:endParaRPr lang="en-CA"/>
        </a:p>
      </dgm:t>
    </dgm:pt>
    <dgm:pt modelId="{4217A0C0-FC91-42BE-B9CE-821190F6F45A}" type="sibTrans" cxnId="{160E52CA-5AAF-4A09-8A76-0AC9E7556361}">
      <dgm:prSet/>
      <dgm:spPr/>
      <dgm:t>
        <a:bodyPr/>
        <a:lstStyle/>
        <a:p>
          <a:endParaRPr lang="en-CA"/>
        </a:p>
      </dgm:t>
    </dgm:pt>
    <dgm:pt modelId="{791B33AB-500D-47B4-938B-D1A9020B9930}">
      <dgm:prSet/>
      <dgm:spPr/>
      <dgm:t>
        <a:bodyPr/>
        <a:lstStyle/>
        <a:p>
          <a:r>
            <a:rPr lang="en-CA" dirty="0"/>
            <a:t>Healthy lungs for everyone.</a:t>
          </a:r>
        </a:p>
      </dgm:t>
    </dgm:pt>
    <dgm:pt modelId="{1105C539-67EE-4F1B-B375-07E423A9D502}" type="parTrans" cxnId="{4E8F2FC0-5883-4DF5-A282-BADCD321743C}">
      <dgm:prSet/>
      <dgm:spPr/>
      <dgm:t>
        <a:bodyPr/>
        <a:lstStyle/>
        <a:p>
          <a:endParaRPr lang="en-CA"/>
        </a:p>
      </dgm:t>
    </dgm:pt>
    <dgm:pt modelId="{9E9B5D99-42E5-46D2-9A22-4C8386A3C822}" type="sibTrans" cxnId="{4E8F2FC0-5883-4DF5-A282-BADCD321743C}">
      <dgm:prSet/>
      <dgm:spPr/>
      <dgm:t>
        <a:bodyPr/>
        <a:lstStyle/>
        <a:p>
          <a:endParaRPr lang="en-CA"/>
        </a:p>
      </dgm:t>
    </dgm:pt>
    <dgm:pt modelId="{601C915C-E995-4753-AB31-2BA8D3B35334}">
      <dgm:prSet/>
      <dgm:spPr/>
      <dgm:t>
        <a:bodyPr/>
        <a:lstStyle/>
        <a:p>
          <a:r>
            <a:rPr lang="en-CA" b="1" dirty="0"/>
            <a:t>Our Commitment:</a:t>
          </a:r>
        </a:p>
      </dgm:t>
    </dgm:pt>
    <dgm:pt modelId="{B215B8EC-B966-4AC7-A6A2-67DB06AFA511}" type="parTrans" cxnId="{B970F6CE-4FB4-4557-9242-13DEC490F643}">
      <dgm:prSet/>
      <dgm:spPr/>
      <dgm:t>
        <a:bodyPr/>
        <a:lstStyle/>
        <a:p>
          <a:endParaRPr lang="en-CA"/>
        </a:p>
      </dgm:t>
    </dgm:pt>
    <dgm:pt modelId="{FD6301F2-E972-4A69-97BB-AF10EF84A8AF}" type="sibTrans" cxnId="{B970F6CE-4FB4-4557-9242-13DEC490F643}">
      <dgm:prSet/>
      <dgm:spPr/>
      <dgm:t>
        <a:bodyPr/>
        <a:lstStyle/>
        <a:p>
          <a:endParaRPr lang="en-CA"/>
        </a:p>
      </dgm:t>
    </dgm:pt>
    <dgm:pt modelId="{CA06F65C-BA6F-4FAC-B440-1535BEF17B6E}">
      <dgm:prSet/>
      <dgm:spPr/>
      <dgm:t>
        <a:bodyPr/>
        <a:lstStyle/>
        <a:p>
          <a:r>
            <a:rPr lang="en-US" b="0" i="0" dirty="0"/>
            <a:t>Improving respiratory health and quality of life through education, advocacy, and evidence-based research.</a:t>
          </a:r>
          <a:endParaRPr lang="en-CA" dirty="0"/>
        </a:p>
      </dgm:t>
    </dgm:pt>
    <dgm:pt modelId="{55E57FA6-D4E9-4DD6-89F2-3A40CE5F3BCF}" type="parTrans" cxnId="{B1F910FD-CBE9-46D8-B939-D050E848E625}">
      <dgm:prSet/>
      <dgm:spPr/>
      <dgm:t>
        <a:bodyPr/>
        <a:lstStyle/>
        <a:p>
          <a:endParaRPr lang="en-CA"/>
        </a:p>
      </dgm:t>
    </dgm:pt>
    <dgm:pt modelId="{A1B04518-96FC-48BC-B058-EB877642E7CD}" type="sibTrans" cxnId="{B1F910FD-CBE9-46D8-B939-D050E848E625}">
      <dgm:prSet/>
      <dgm:spPr/>
      <dgm:t>
        <a:bodyPr/>
        <a:lstStyle/>
        <a:p>
          <a:endParaRPr lang="en-CA"/>
        </a:p>
      </dgm:t>
    </dgm:pt>
    <dgm:pt modelId="{D13E05CF-1FC1-4A81-A0B0-6C040DAF5387}" type="pres">
      <dgm:prSet presAssocID="{29534A9A-3EC0-4DAA-890F-F9A551470EAF}" presName="Name0" presStyleCnt="0">
        <dgm:presLayoutVars>
          <dgm:chPref val="3"/>
          <dgm:dir/>
          <dgm:animLvl val="lvl"/>
          <dgm:resizeHandles/>
        </dgm:presLayoutVars>
      </dgm:prSet>
      <dgm:spPr/>
    </dgm:pt>
    <dgm:pt modelId="{46D39AB9-0557-4BBA-BBEE-E66BBB8F551B}" type="pres">
      <dgm:prSet presAssocID="{4D345EFA-37DC-4834-ADDF-51908863D984}" presName="horFlow" presStyleCnt="0"/>
      <dgm:spPr/>
    </dgm:pt>
    <dgm:pt modelId="{AECCC507-0E89-4FD4-9ED1-24EEA25F136C}" type="pres">
      <dgm:prSet presAssocID="{4D345EFA-37DC-4834-ADDF-51908863D984}" presName="bigChev" presStyleLbl="node1" presStyleIdx="0" presStyleCnt="1" custScaleX="71667" custScaleY="54449"/>
      <dgm:spPr/>
    </dgm:pt>
    <dgm:pt modelId="{3522A7DC-4CD5-4107-9A1C-F9A521E2AF3E}" type="pres">
      <dgm:prSet presAssocID="{1876F4DB-BA05-4188-92F7-795375D6FE8B}" presName="parTrans" presStyleCnt="0"/>
      <dgm:spPr/>
    </dgm:pt>
    <dgm:pt modelId="{C2A2C88F-78B4-4F8F-835F-12AF1EA9DC6C}" type="pres">
      <dgm:prSet presAssocID="{D2265416-41F0-4DCC-8985-B5A8AEE799F4}" presName="node" presStyleLbl="alignAccFollowNode1" presStyleIdx="0" presStyleCnt="3">
        <dgm:presLayoutVars>
          <dgm:bulletEnabled val="1"/>
        </dgm:presLayoutVars>
      </dgm:prSet>
      <dgm:spPr/>
    </dgm:pt>
    <dgm:pt modelId="{00D4727D-97C1-4873-8F63-E5E858C9CAC0}" type="pres">
      <dgm:prSet presAssocID="{002B0F63-DDD8-49C7-9B17-9E9DDF60C746}" presName="sibTrans" presStyleCnt="0"/>
      <dgm:spPr/>
    </dgm:pt>
    <dgm:pt modelId="{6EDC6ACB-0CA6-4006-A02D-8F34A129E674}" type="pres">
      <dgm:prSet presAssocID="{1265D85A-3350-482E-B546-10081DA7B842}" presName="node" presStyleLbl="alignAccFollowNode1" presStyleIdx="1" presStyleCnt="3" custScaleX="115035" custScaleY="119774">
        <dgm:presLayoutVars>
          <dgm:bulletEnabled val="1"/>
        </dgm:presLayoutVars>
      </dgm:prSet>
      <dgm:spPr/>
    </dgm:pt>
    <dgm:pt modelId="{FCAABA2E-5CDC-45C2-A595-1BBE7006D4CD}" type="pres">
      <dgm:prSet presAssocID="{4217A0C0-FC91-42BE-B9CE-821190F6F45A}" presName="sibTrans" presStyleCnt="0"/>
      <dgm:spPr/>
    </dgm:pt>
    <dgm:pt modelId="{8D9E6D8A-E690-4AE8-B1EA-5B978E329325}" type="pres">
      <dgm:prSet presAssocID="{601C915C-E995-4753-AB31-2BA8D3B35334}" presName="node" presStyleLbl="alignAccFollowNode1" presStyleIdx="2" presStyleCnt="3" custScaleX="149491" custScaleY="147436">
        <dgm:presLayoutVars>
          <dgm:bulletEnabled val="1"/>
        </dgm:presLayoutVars>
      </dgm:prSet>
      <dgm:spPr/>
    </dgm:pt>
  </dgm:ptLst>
  <dgm:cxnLst>
    <dgm:cxn modelId="{A6AA5700-EDF1-4147-8344-71F3DD9AF41E}" type="presOf" srcId="{A052DF84-87CF-4463-8A24-60456D92ED9E}" destId="{C2A2C88F-78B4-4F8F-835F-12AF1EA9DC6C}" srcOrd="0" destOrd="1" presId="urn:microsoft.com/office/officeart/2005/8/layout/lProcess3"/>
    <dgm:cxn modelId="{6CCBB108-79CF-45EA-95B4-F2AE86B632AE}" srcId="{D2265416-41F0-4DCC-8985-B5A8AEE799F4}" destId="{A052DF84-87CF-4463-8A24-60456D92ED9E}" srcOrd="0" destOrd="0" parTransId="{98BCCDE2-D8F0-4A19-BD01-4C16CEF18D9A}" sibTransId="{45703F4B-8221-482F-A522-80712FCDF9B5}"/>
    <dgm:cxn modelId="{63C18E24-7576-49D5-A534-C09EEA494E1D}" srcId="{4D345EFA-37DC-4834-ADDF-51908863D984}" destId="{D2265416-41F0-4DCC-8985-B5A8AEE799F4}" srcOrd="0" destOrd="0" parTransId="{1876F4DB-BA05-4188-92F7-795375D6FE8B}" sibTransId="{002B0F63-DDD8-49C7-9B17-9E9DDF60C746}"/>
    <dgm:cxn modelId="{7955C635-C9C1-48C0-A3F1-8D85D8EC8647}" type="presOf" srcId="{601C915C-E995-4753-AB31-2BA8D3B35334}" destId="{8D9E6D8A-E690-4AE8-B1EA-5B978E329325}" srcOrd="0" destOrd="0" presId="urn:microsoft.com/office/officeart/2005/8/layout/lProcess3"/>
    <dgm:cxn modelId="{A9A3F24F-9830-4E83-8566-464D5328E33D}" type="presOf" srcId="{CA06F65C-BA6F-4FAC-B440-1535BEF17B6E}" destId="{8D9E6D8A-E690-4AE8-B1EA-5B978E329325}" srcOrd="0" destOrd="1" presId="urn:microsoft.com/office/officeart/2005/8/layout/lProcess3"/>
    <dgm:cxn modelId="{11E5F46F-786F-4859-92FD-3ED762C216E9}" type="presOf" srcId="{1265D85A-3350-482E-B546-10081DA7B842}" destId="{6EDC6ACB-0CA6-4006-A02D-8F34A129E674}" srcOrd="0" destOrd="0" presId="urn:microsoft.com/office/officeart/2005/8/layout/lProcess3"/>
    <dgm:cxn modelId="{2D1E76BC-011D-4C1B-A010-E0B689D6A8AC}" type="presOf" srcId="{791B33AB-500D-47B4-938B-D1A9020B9930}" destId="{6EDC6ACB-0CA6-4006-A02D-8F34A129E674}" srcOrd="0" destOrd="1" presId="urn:microsoft.com/office/officeart/2005/8/layout/lProcess3"/>
    <dgm:cxn modelId="{4E8F2FC0-5883-4DF5-A282-BADCD321743C}" srcId="{1265D85A-3350-482E-B546-10081DA7B842}" destId="{791B33AB-500D-47B4-938B-D1A9020B9930}" srcOrd="0" destOrd="0" parTransId="{1105C539-67EE-4F1B-B375-07E423A9D502}" sibTransId="{9E9B5D99-42E5-46D2-9A22-4C8386A3C822}"/>
    <dgm:cxn modelId="{160E52CA-5AAF-4A09-8A76-0AC9E7556361}" srcId="{4D345EFA-37DC-4834-ADDF-51908863D984}" destId="{1265D85A-3350-482E-B546-10081DA7B842}" srcOrd="1" destOrd="0" parTransId="{199A708F-60BC-408E-9633-DEEA9F6F1DB4}" sibTransId="{4217A0C0-FC91-42BE-B9CE-821190F6F45A}"/>
    <dgm:cxn modelId="{B970F6CE-4FB4-4557-9242-13DEC490F643}" srcId="{4D345EFA-37DC-4834-ADDF-51908863D984}" destId="{601C915C-E995-4753-AB31-2BA8D3B35334}" srcOrd="2" destOrd="0" parTransId="{B215B8EC-B966-4AC7-A6A2-67DB06AFA511}" sibTransId="{FD6301F2-E972-4A69-97BB-AF10EF84A8AF}"/>
    <dgm:cxn modelId="{25227BD1-15EC-40E6-BB4E-764621BD05CD}" type="presOf" srcId="{D2265416-41F0-4DCC-8985-B5A8AEE799F4}" destId="{C2A2C88F-78B4-4F8F-835F-12AF1EA9DC6C}" srcOrd="0" destOrd="0" presId="urn:microsoft.com/office/officeart/2005/8/layout/lProcess3"/>
    <dgm:cxn modelId="{7D4948DA-269C-4A04-822E-8EA5A4554FBB}" srcId="{29534A9A-3EC0-4DAA-890F-F9A551470EAF}" destId="{4D345EFA-37DC-4834-ADDF-51908863D984}" srcOrd="0" destOrd="0" parTransId="{1DB2B616-3AEE-447D-8CF0-AFAABD69D442}" sibTransId="{4F9BFC09-1DC6-45BB-BCBB-964BAD7C9D05}"/>
    <dgm:cxn modelId="{19ADE9F6-BF5E-4118-B98C-885B7B4B26BE}" type="presOf" srcId="{4D345EFA-37DC-4834-ADDF-51908863D984}" destId="{AECCC507-0E89-4FD4-9ED1-24EEA25F136C}" srcOrd="0" destOrd="0" presId="urn:microsoft.com/office/officeart/2005/8/layout/lProcess3"/>
    <dgm:cxn modelId="{B1F910FD-CBE9-46D8-B939-D050E848E625}" srcId="{601C915C-E995-4753-AB31-2BA8D3B35334}" destId="{CA06F65C-BA6F-4FAC-B440-1535BEF17B6E}" srcOrd="0" destOrd="0" parTransId="{55E57FA6-D4E9-4DD6-89F2-3A40CE5F3BCF}" sibTransId="{A1B04518-96FC-48BC-B058-EB877642E7CD}"/>
    <dgm:cxn modelId="{E84BB5FD-752C-4056-A090-0C5708EDC4F7}" type="presOf" srcId="{29534A9A-3EC0-4DAA-890F-F9A551470EAF}" destId="{D13E05CF-1FC1-4A81-A0B0-6C040DAF5387}" srcOrd="0" destOrd="0" presId="urn:microsoft.com/office/officeart/2005/8/layout/lProcess3"/>
    <dgm:cxn modelId="{B8EF9D5B-AA90-443F-81F7-DE578113D02D}" type="presParOf" srcId="{D13E05CF-1FC1-4A81-A0B0-6C040DAF5387}" destId="{46D39AB9-0557-4BBA-BBEE-E66BBB8F551B}" srcOrd="0" destOrd="0" presId="urn:microsoft.com/office/officeart/2005/8/layout/lProcess3"/>
    <dgm:cxn modelId="{D0B5EF59-BC81-461D-BD69-BF6CFD7DC50E}" type="presParOf" srcId="{46D39AB9-0557-4BBA-BBEE-E66BBB8F551B}" destId="{AECCC507-0E89-4FD4-9ED1-24EEA25F136C}" srcOrd="0" destOrd="0" presId="urn:microsoft.com/office/officeart/2005/8/layout/lProcess3"/>
    <dgm:cxn modelId="{5DB764E5-3745-4B53-9943-2C15FBEE67C4}" type="presParOf" srcId="{46D39AB9-0557-4BBA-BBEE-E66BBB8F551B}" destId="{3522A7DC-4CD5-4107-9A1C-F9A521E2AF3E}" srcOrd="1" destOrd="0" presId="urn:microsoft.com/office/officeart/2005/8/layout/lProcess3"/>
    <dgm:cxn modelId="{6F23F4D1-43CC-4DAC-8A72-C63459E7B830}" type="presParOf" srcId="{46D39AB9-0557-4BBA-BBEE-E66BBB8F551B}" destId="{C2A2C88F-78B4-4F8F-835F-12AF1EA9DC6C}" srcOrd="2" destOrd="0" presId="urn:microsoft.com/office/officeart/2005/8/layout/lProcess3"/>
    <dgm:cxn modelId="{A0943D0E-F248-4CC2-B32E-9A2831E78E68}" type="presParOf" srcId="{46D39AB9-0557-4BBA-BBEE-E66BBB8F551B}" destId="{00D4727D-97C1-4873-8F63-E5E858C9CAC0}" srcOrd="3" destOrd="0" presId="urn:microsoft.com/office/officeart/2005/8/layout/lProcess3"/>
    <dgm:cxn modelId="{7C0187C7-3629-421F-AA68-561264992674}" type="presParOf" srcId="{46D39AB9-0557-4BBA-BBEE-E66BBB8F551B}" destId="{6EDC6ACB-0CA6-4006-A02D-8F34A129E674}" srcOrd="4" destOrd="0" presId="urn:microsoft.com/office/officeart/2005/8/layout/lProcess3"/>
    <dgm:cxn modelId="{838EF6E4-2EFA-4522-AE68-0AC3BB1BFB0A}" type="presParOf" srcId="{46D39AB9-0557-4BBA-BBEE-E66BBB8F551B}" destId="{FCAABA2E-5CDC-45C2-A595-1BBE7006D4CD}" srcOrd="5" destOrd="0" presId="urn:microsoft.com/office/officeart/2005/8/layout/lProcess3"/>
    <dgm:cxn modelId="{C23017ED-A76B-418E-8192-6FD238D343D3}" type="presParOf" srcId="{46D39AB9-0557-4BBA-BBEE-E66BBB8F551B}" destId="{8D9E6D8A-E690-4AE8-B1EA-5B978E329325}" srcOrd="6" destOrd="0" presId="urn:microsoft.com/office/officeart/2005/8/layout/lProcess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2B24A764-1D4A-46AF-8629-3FA1FF1F8A3E}"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FC65D033-4026-4540-883E-1D5042C51872}">
      <dgm:prSet/>
      <dgm:spPr/>
      <dgm:t>
        <a:bodyPr/>
        <a:lstStyle/>
        <a:p>
          <a:r>
            <a:rPr lang="en-CA" dirty="0"/>
            <a:t>There are different </a:t>
          </a:r>
          <a:r>
            <a:rPr lang="en-CA" b="1" dirty="0"/>
            <a:t>strategies for managing energy during your activities of daily living (ADL’s), </a:t>
          </a:r>
          <a:r>
            <a:rPr lang="en-CA" dirty="0"/>
            <a:t>here are a few:</a:t>
          </a:r>
        </a:p>
      </dgm:t>
    </dgm:pt>
    <dgm:pt modelId="{D7A2A936-E31D-4503-A979-E9B3D56FDAD2}" type="sibTrans" cxnId="{EBD5DB41-9D26-4D40-8A59-5A14C2270639}">
      <dgm:prSet/>
      <dgm:spPr/>
      <dgm:t>
        <a:bodyPr/>
        <a:lstStyle/>
        <a:p>
          <a:endParaRPr lang="en-US"/>
        </a:p>
      </dgm:t>
    </dgm:pt>
    <dgm:pt modelId="{38FD4CB8-B35E-4A20-9C8D-5DF6EEB3E214}" type="parTrans" cxnId="{EBD5DB41-9D26-4D40-8A59-5A14C2270639}">
      <dgm:prSet/>
      <dgm:spPr/>
      <dgm:t>
        <a:bodyPr/>
        <a:lstStyle/>
        <a:p>
          <a:endParaRPr lang="en-US"/>
        </a:p>
      </dgm:t>
    </dgm:pt>
    <dgm:pt modelId="{F1CF8990-94E8-499E-8D0A-9285392E31B5}" type="pres">
      <dgm:prSet presAssocID="{2B24A764-1D4A-46AF-8629-3FA1FF1F8A3E}" presName="linear" presStyleCnt="0">
        <dgm:presLayoutVars>
          <dgm:animLvl val="lvl"/>
          <dgm:resizeHandles val="exact"/>
        </dgm:presLayoutVars>
      </dgm:prSet>
      <dgm:spPr/>
    </dgm:pt>
    <dgm:pt modelId="{42BE8014-60E2-4E65-869C-942934DA312F}" type="pres">
      <dgm:prSet presAssocID="{FC65D033-4026-4540-883E-1D5042C51872}" presName="parentText" presStyleLbl="node1" presStyleIdx="0" presStyleCnt="1" custLinFactNeighborY="-6655">
        <dgm:presLayoutVars>
          <dgm:chMax val="0"/>
          <dgm:bulletEnabled val="1"/>
        </dgm:presLayoutVars>
      </dgm:prSet>
      <dgm:spPr/>
    </dgm:pt>
  </dgm:ptLst>
  <dgm:cxnLst>
    <dgm:cxn modelId="{EBD5DB41-9D26-4D40-8A59-5A14C2270639}" srcId="{2B24A764-1D4A-46AF-8629-3FA1FF1F8A3E}" destId="{FC65D033-4026-4540-883E-1D5042C51872}" srcOrd="0" destOrd="0" parTransId="{38FD4CB8-B35E-4A20-9C8D-5DF6EEB3E214}" sibTransId="{D7A2A936-E31D-4503-A979-E9B3D56FDAD2}"/>
    <dgm:cxn modelId="{C737A5C8-744E-4770-9FCC-782EC5BB14F5}" type="presOf" srcId="{2B24A764-1D4A-46AF-8629-3FA1FF1F8A3E}" destId="{F1CF8990-94E8-499E-8D0A-9285392E31B5}" srcOrd="0" destOrd="0" presId="urn:microsoft.com/office/officeart/2005/8/layout/vList2"/>
    <dgm:cxn modelId="{89252ED0-4C21-47F1-BB62-1E1F0B357B6B}" type="presOf" srcId="{FC65D033-4026-4540-883E-1D5042C51872}" destId="{42BE8014-60E2-4E65-869C-942934DA312F}" srcOrd="0" destOrd="0" presId="urn:microsoft.com/office/officeart/2005/8/layout/vList2"/>
    <dgm:cxn modelId="{28D7C47F-0F6A-48C8-9A08-F1D49B7FBF87}" type="presParOf" srcId="{F1CF8990-94E8-499E-8D0A-9285392E31B5}" destId="{42BE8014-60E2-4E65-869C-942934DA312F}" srcOrd="0"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CA059811-4507-4C8B-BFBD-B0C81A00FA04}"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CA"/>
        </a:p>
      </dgm:t>
    </dgm:pt>
    <dgm:pt modelId="{A22346A6-1EDF-4622-9A6E-5507212F2CE3}">
      <dgm:prSet/>
      <dgm:spPr/>
      <dgm:t>
        <a:bodyPr/>
        <a:lstStyle/>
        <a:p>
          <a:r>
            <a:rPr lang="en-CA" b="1"/>
            <a:t>Waking up:</a:t>
          </a:r>
          <a:endParaRPr lang="en-CA"/>
        </a:p>
      </dgm:t>
    </dgm:pt>
    <dgm:pt modelId="{39B8A5F8-7CD9-46E5-B2FC-5621876683B9}" type="parTrans" cxnId="{7591A89C-5E29-4986-B642-EEE3B9AB3C57}">
      <dgm:prSet/>
      <dgm:spPr/>
      <dgm:t>
        <a:bodyPr/>
        <a:lstStyle/>
        <a:p>
          <a:endParaRPr lang="en-CA"/>
        </a:p>
      </dgm:t>
    </dgm:pt>
    <dgm:pt modelId="{904FD191-1C3F-4318-84BB-D69C275E0609}" type="sibTrans" cxnId="{7591A89C-5E29-4986-B642-EEE3B9AB3C57}">
      <dgm:prSet/>
      <dgm:spPr/>
      <dgm:t>
        <a:bodyPr/>
        <a:lstStyle/>
        <a:p>
          <a:endParaRPr lang="en-CA"/>
        </a:p>
      </dgm:t>
    </dgm:pt>
    <dgm:pt modelId="{4EF30A7E-7AC8-482E-9580-89523EA55F9F}">
      <dgm:prSet custT="1"/>
      <dgm:spPr/>
      <dgm:t>
        <a:bodyPr/>
        <a:lstStyle/>
        <a:p>
          <a:pPr>
            <a:buFont typeface="Arial" panose="020B0604020202020204" pitchFamily="34" charset="0"/>
            <a:buChar char="•"/>
          </a:pPr>
          <a:r>
            <a:rPr lang="en-CA" sz="2100"/>
            <a:t>Pace yourself in the morning</a:t>
          </a:r>
        </a:p>
      </dgm:t>
    </dgm:pt>
    <dgm:pt modelId="{2F54A064-F04A-4DFD-8802-D9BE5A396F5A}" type="parTrans" cxnId="{874D5E03-A5F3-4CEC-8174-00FE18F7CB6E}">
      <dgm:prSet/>
      <dgm:spPr/>
      <dgm:t>
        <a:bodyPr/>
        <a:lstStyle/>
        <a:p>
          <a:endParaRPr lang="en-CA"/>
        </a:p>
      </dgm:t>
    </dgm:pt>
    <dgm:pt modelId="{61FD6F53-2847-4684-9445-2B1CEB9C2611}" type="sibTrans" cxnId="{874D5E03-A5F3-4CEC-8174-00FE18F7CB6E}">
      <dgm:prSet/>
      <dgm:spPr/>
      <dgm:t>
        <a:bodyPr/>
        <a:lstStyle/>
        <a:p>
          <a:endParaRPr lang="en-CA"/>
        </a:p>
      </dgm:t>
    </dgm:pt>
    <dgm:pt modelId="{3EFE6B4D-5A0E-433C-9997-999AA097A5DD}">
      <dgm:prSet custT="1"/>
      <dgm:spPr/>
      <dgm:t>
        <a:bodyPr/>
        <a:lstStyle/>
        <a:p>
          <a:pPr>
            <a:buFont typeface="Arial" panose="020B0604020202020204" pitchFamily="34" charset="0"/>
            <a:buChar char="•"/>
          </a:pPr>
          <a:r>
            <a:rPr lang="en-CA" sz="2100"/>
            <a:t>Rest and slow down as tasks are completed</a:t>
          </a:r>
        </a:p>
      </dgm:t>
    </dgm:pt>
    <dgm:pt modelId="{AD5B6AD0-28CB-4C78-A7DA-14200059DEFB}" type="parTrans" cxnId="{1CECB655-E45F-4EA6-8EEC-3C2CB337F9F9}">
      <dgm:prSet/>
      <dgm:spPr/>
      <dgm:t>
        <a:bodyPr/>
        <a:lstStyle/>
        <a:p>
          <a:endParaRPr lang="en-CA"/>
        </a:p>
      </dgm:t>
    </dgm:pt>
    <dgm:pt modelId="{6DE86E90-2FE7-408D-9147-209DC59F9D4F}" type="sibTrans" cxnId="{1CECB655-E45F-4EA6-8EEC-3C2CB337F9F9}">
      <dgm:prSet/>
      <dgm:spPr/>
      <dgm:t>
        <a:bodyPr/>
        <a:lstStyle/>
        <a:p>
          <a:endParaRPr lang="en-CA"/>
        </a:p>
      </dgm:t>
    </dgm:pt>
    <dgm:pt modelId="{A6B5DE95-3296-4C78-A525-FEAA173768B5}">
      <dgm:prSet custT="1"/>
      <dgm:spPr/>
      <dgm:t>
        <a:bodyPr/>
        <a:lstStyle/>
        <a:p>
          <a:pPr>
            <a:buFont typeface="Arial" panose="020B0604020202020204" pitchFamily="34" charset="0"/>
            <a:buChar char="•"/>
          </a:pPr>
          <a:r>
            <a:rPr lang="en-CA" sz="2100" dirty="0"/>
            <a:t>Talk to your physician about when to take daily medications; especially if you have symptoms when waking up</a:t>
          </a:r>
        </a:p>
      </dgm:t>
    </dgm:pt>
    <dgm:pt modelId="{F75A8823-8C12-4FAB-B779-F7D42E791CF2}" type="parTrans" cxnId="{EBD300BF-AB47-4CD4-8019-A892B462055A}">
      <dgm:prSet/>
      <dgm:spPr/>
      <dgm:t>
        <a:bodyPr/>
        <a:lstStyle/>
        <a:p>
          <a:endParaRPr lang="en-CA"/>
        </a:p>
      </dgm:t>
    </dgm:pt>
    <dgm:pt modelId="{3DA7EF55-B017-4EDA-AF62-193B56FCD1CF}" type="sibTrans" cxnId="{EBD300BF-AB47-4CD4-8019-A892B462055A}">
      <dgm:prSet/>
      <dgm:spPr/>
      <dgm:t>
        <a:bodyPr/>
        <a:lstStyle/>
        <a:p>
          <a:endParaRPr lang="en-CA"/>
        </a:p>
      </dgm:t>
    </dgm:pt>
    <dgm:pt modelId="{03524BFA-1F3C-443A-87E3-2856962C5655}">
      <dgm:prSet custT="1"/>
      <dgm:spPr/>
      <dgm:t>
        <a:bodyPr/>
        <a:lstStyle/>
        <a:p>
          <a:pPr>
            <a:buFont typeface="Arial" panose="020B0604020202020204" pitchFamily="34" charset="0"/>
            <a:buChar char="•"/>
          </a:pPr>
          <a:r>
            <a:rPr lang="en-CA" sz="2100"/>
            <a:t>Bathe or shower in evening to reduce activities in the morning</a:t>
          </a:r>
        </a:p>
      </dgm:t>
    </dgm:pt>
    <dgm:pt modelId="{5343ED49-AD43-4420-9C70-51E2323D51D3}" type="parTrans" cxnId="{B432C651-E21B-4761-9B99-7E756A6D153E}">
      <dgm:prSet/>
      <dgm:spPr/>
      <dgm:t>
        <a:bodyPr/>
        <a:lstStyle/>
        <a:p>
          <a:endParaRPr lang="en-CA"/>
        </a:p>
      </dgm:t>
    </dgm:pt>
    <dgm:pt modelId="{AC7486DE-5DDF-4788-9D29-76855C186C16}" type="sibTrans" cxnId="{B432C651-E21B-4761-9B99-7E756A6D153E}">
      <dgm:prSet/>
      <dgm:spPr/>
      <dgm:t>
        <a:bodyPr/>
        <a:lstStyle/>
        <a:p>
          <a:endParaRPr lang="en-CA"/>
        </a:p>
      </dgm:t>
    </dgm:pt>
    <dgm:pt modelId="{604E3064-9EBF-4C13-B639-4D9ED6F13EC9}">
      <dgm:prSet custT="1"/>
      <dgm:spPr/>
      <dgm:t>
        <a:bodyPr/>
        <a:lstStyle/>
        <a:p>
          <a:pPr>
            <a:buFont typeface="Arial" panose="020B0604020202020204" pitchFamily="34" charset="0"/>
            <a:buChar char="•"/>
          </a:pPr>
          <a:r>
            <a:rPr lang="en-CA" sz="2100"/>
            <a:t>Lay out clothing in the evening so you have one less task in the morning</a:t>
          </a:r>
        </a:p>
      </dgm:t>
    </dgm:pt>
    <dgm:pt modelId="{C3A7D0EF-EAF1-405B-AA06-AB2D7C433BE0}" type="parTrans" cxnId="{BEA6FF62-3B84-4DD0-BB9F-D38093F1125F}">
      <dgm:prSet/>
      <dgm:spPr/>
      <dgm:t>
        <a:bodyPr/>
        <a:lstStyle/>
        <a:p>
          <a:endParaRPr lang="en-CA"/>
        </a:p>
      </dgm:t>
    </dgm:pt>
    <dgm:pt modelId="{878DEDC0-1A6B-49EF-83B7-A7DDFE67BED3}" type="sibTrans" cxnId="{BEA6FF62-3B84-4DD0-BB9F-D38093F1125F}">
      <dgm:prSet/>
      <dgm:spPr/>
      <dgm:t>
        <a:bodyPr/>
        <a:lstStyle/>
        <a:p>
          <a:endParaRPr lang="en-CA"/>
        </a:p>
      </dgm:t>
    </dgm:pt>
    <dgm:pt modelId="{82586DE7-173E-4617-94E9-3648FF3817C6}" type="pres">
      <dgm:prSet presAssocID="{CA059811-4507-4C8B-BFBD-B0C81A00FA04}" presName="Name0" presStyleCnt="0">
        <dgm:presLayoutVars>
          <dgm:dir/>
          <dgm:animLvl val="lvl"/>
          <dgm:resizeHandles val="exact"/>
        </dgm:presLayoutVars>
      </dgm:prSet>
      <dgm:spPr/>
    </dgm:pt>
    <dgm:pt modelId="{4DDCEDE9-A19B-4588-A6C2-7787F07662B1}" type="pres">
      <dgm:prSet presAssocID="{A22346A6-1EDF-4622-9A6E-5507212F2CE3}" presName="linNode" presStyleCnt="0"/>
      <dgm:spPr/>
    </dgm:pt>
    <dgm:pt modelId="{284F18D8-37C4-4C19-B7DF-29AAFB9151D9}" type="pres">
      <dgm:prSet presAssocID="{A22346A6-1EDF-4622-9A6E-5507212F2CE3}" presName="parentText" presStyleLbl="node1" presStyleIdx="0" presStyleCnt="1" custScaleY="100098" custLinFactNeighborX="243" custLinFactNeighborY="49">
        <dgm:presLayoutVars>
          <dgm:chMax val="1"/>
          <dgm:bulletEnabled val="1"/>
        </dgm:presLayoutVars>
      </dgm:prSet>
      <dgm:spPr/>
    </dgm:pt>
    <dgm:pt modelId="{AE8A11A7-368E-42B0-BA8A-76D47A6CFA71}" type="pres">
      <dgm:prSet presAssocID="{A22346A6-1EDF-4622-9A6E-5507212F2CE3}" presName="descendantText" presStyleLbl="alignAccFollowNode1" presStyleIdx="0" presStyleCnt="1" custScaleY="104730" custLinFactNeighborX="-4971" custLinFactNeighborY="0">
        <dgm:presLayoutVars>
          <dgm:bulletEnabled val="1"/>
        </dgm:presLayoutVars>
      </dgm:prSet>
      <dgm:spPr/>
    </dgm:pt>
  </dgm:ptLst>
  <dgm:cxnLst>
    <dgm:cxn modelId="{874D5E03-A5F3-4CEC-8174-00FE18F7CB6E}" srcId="{A22346A6-1EDF-4622-9A6E-5507212F2CE3}" destId="{4EF30A7E-7AC8-482E-9580-89523EA55F9F}" srcOrd="0" destOrd="0" parTransId="{2F54A064-F04A-4DFD-8802-D9BE5A396F5A}" sibTransId="{61FD6F53-2847-4684-9445-2B1CEB9C2611}"/>
    <dgm:cxn modelId="{74DD975F-F3E8-4FD9-9FCF-1DAA31FDBA83}" type="presOf" srcId="{604E3064-9EBF-4C13-B639-4D9ED6F13EC9}" destId="{AE8A11A7-368E-42B0-BA8A-76D47A6CFA71}" srcOrd="0" destOrd="4" presId="urn:microsoft.com/office/officeart/2005/8/layout/vList5"/>
    <dgm:cxn modelId="{BEA6FF62-3B84-4DD0-BB9F-D38093F1125F}" srcId="{A22346A6-1EDF-4622-9A6E-5507212F2CE3}" destId="{604E3064-9EBF-4C13-B639-4D9ED6F13EC9}" srcOrd="4" destOrd="0" parTransId="{C3A7D0EF-EAF1-405B-AA06-AB2D7C433BE0}" sibTransId="{878DEDC0-1A6B-49EF-83B7-A7DDFE67BED3}"/>
    <dgm:cxn modelId="{10372463-94D8-4635-BE08-0305A787B287}" type="presOf" srcId="{A6B5DE95-3296-4C78-A525-FEAA173768B5}" destId="{AE8A11A7-368E-42B0-BA8A-76D47A6CFA71}" srcOrd="0" destOrd="2" presId="urn:microsoft.com/office/officeart/2005/8/layout/vList5"/>
    <dgm:cxn modelId="{9FA1946D-D885-45FF-8C5F-7D94E8BA9390}" type="presOf" srcId="{A22346A6-1EDF-4622-9A6E-5507212F2CE3}" destId="{284F18D8-37C4-4C19-B7DF-29AAFB9151D9}" srcOrd="0" destOrd="0" presId="urn:microsoft.com/office/officeart/2005/8/layout/vList5"/>
    <dgm:cxn modelId="{B432C651-E21B-4761-9B99-7E756A6D153E}" srcId="{A22346A6-1EDF-4622-9A6E-5507212F2CE3}" destId="{03524BFA-1F3C-443A-87E3-2856962C5655}" srcOrd="3" destOrd="0" parTransId="{5343ED49-AD43-4420-9C70-51E2323D51D3}" sibTransId="{AC7486DE-5DDF-4788-9D29-76855C186C16}"/>
    <dgm:cxn modelId="{1CECB655-E45F-4EA6-8EEC-3C2CB337F9F9}" srcId="{A22346A6-1EDF-4622-9A6E-5507212F2CE3}" destId="{3EFE6B4D-5A0E-433C-9997-999AA097A5DD}" srcOrd="1" destOrd="0" parTransId="{AD5B6AD0-28CB-4C78-A7DA-14200059DEFB}" sibTransId="{6DE86E90-2FE7-408D-9147-209DC59F9D4F}"/>
    <dgm:cxn modelId="{8BBDD077-DB20-40E0-A2EB-E3D5D7049726}" type="presOf" srcId="{3EFE6B4D-5A0E-433C-9997-999AA097A5DD}" destId="{AE8A11A7-368E-42B0-BA8A-76D47A6CFA71}" srcOrd="0" destOrd="1" presId="urn:microsoft.com/office/officeart/2005/8/layout/vList5"/>
    <dgm:cxn modelId="{224D627B-2912-427D-A3F4-FCAE7814E077}" type="presOf" srcId="{4EF30A7E-7AC8-482E-9580-89523EA55F9F}" destId="{AE8A11A7-368E-42B0-BA8A-76D47A6CFA71}" srcOrd="0" destOrd="0" presId="urn:microsoft.com/office/officeart/2005/8/layout/vList5"/>
    <dgm:cxn modelId="{1BC8E389-2964-4270-A690-350704986930}" type="presOf" srcId="{CA059811-4507-4C8B-BFBD-B0C81A00FA04}" destId="{82586DE7-173E-4617-94E9-3648FF3817C6}" srcOrd="0" destOrd="0" presId="urn:microsoft.com/office/officeart/2005/8/layout/vList5"/>
    <dgm:cxn modelId="{7591A89C-5E29-4986-B642-EEE3B9AB3C57}" srcId="{CA059811-4507-4C8B-BFBD-B0C81A00FA04}" destId="{A22346A6-1EDF-4622-9A6E-5507212F2CE3}" srcOrd="0" destOrd="0" parTransId="{39B8A5F8-7CD9-46E5-B2FC-5621876683B9}" sibTransId="{904FD191-1C3F-4318-84BB-D69C275E0609}"/>
    <dgm:cxn modelId="{EBD300BF-AB47-4CD4-8019-A892B462055A}" srcId="{A22346A6-1EDF-4622-9A6E-5507212F2CE3}" destId="{A6B5DE95-3296-4C78-A525-FEAA173768B5}" srcOrd="2" destOrd="0" parTransId="{F75A8823-8C12-4FAB-B779-F7D42E791CF2}" sibTransId="{3DA7EF55-B017-4EDA-AF62-193B56FCD1CF}"/>
    <dgm:cxn modelId="{BBA9F0F6-6107-4049-A3A5-7744058F3C1B}" type="presOf" srcId="{03524BFA-1F3C-443A-87E3-2856962C5655}" destId="{AE8A11A7-368E-42B0-BA8A-76D47A6CFA71}" srcOrd="0" destOrd="3" presId="urn:microsoft.com/office/officeart/2005/8/layout/vList5"/>
    <dgm:cxn modelId="{9A3055F9-07AF-489C-82EE-B9784E013551}" type="presParOf" srcId="{82586DE7-173E-4617-94E9-3648FF3817C6}" destId="{4DDCEDE9-A19B-4588-A6C2-7787F07662B1}" srcOrd="0" destOrd="0" presId="urn:microsoft.com/office/officeart/2005/8/layout/vList5"/>
    <dgm:cxn modelId="{E4FE3550-4B0F-458B-8FE4-6ABFB89BFD68}" type="presParOf" srcId="{4DDCEDE9-A19B-4588-A6C2-7787F07662B1}" destId="{284F18D8-37C4-4C19-B7DF-29AAFB9151D9}" srcOrd="0" destOrd="0" presId="urn:microsoft.com/office/officeart/2005/8/layout/vList5"/>
    <dgm:cxn modelId="{06764CCE-A61C-4576-9E5A-400F4C0A79B3}" type="presParOf" srcId="{4DDCEDE9-A19B-4588-A6C2-7787F07662B1}" destId="{AE8A11A7-368E-42B0-BA8A-76D47A6CFA71}" srcOrd="1" destOrd="0" presId="urn:microsoft.com/office/officeart/2005/8/layout/vList5"/>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3F97FAA0-911D-464F-8CAD-D5441AB9426B}"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CA"/>
        </a:p>
      </dgm:t>
    </dgm:pt>
    <dgm:pt modelId="{722AEA5F-0001-421B-8C14-AB0874CAED3F}">
      <dgm:prSet/>
      <dgm:spPr/>
      <dgm:t>
        <a:bodyPr/>
        <a:lstStyle/>
        <a:p>
          <a:r>
            <a:rPr lang="en-CA" b="1"/>
            <a:t>Dressing, Bathing, and Grooming: </a:t>
          </a:r>
        </a:p>
      </dgm:t>
    </dgm:pt>
    <dgm:pt modelId="{542F15DB-58C9-43C4-B636-97DC4AF427DD}" type="parTrans" cxnId="{EDDDD3F4-FDC7-4743-A14A-67684B5A2AE6}">
      <dgm:prSet/>
      <dgm:spPr/>
      <dgm:t>
        <a:bodyPr/>
        <a:lstStyle/>
        <a:p>
          <a:endParaRPr lang="en-CA"/>
        </a:p>
      </dgm:t>
    </dgm:pt>
    <dgm:pt modelId="{5A3B1958-F86D-4F11-96ED-BC7FB3E31E76}" type="sibTrans" cxnId="{EDDDD3F4-FDC7-4743-A14A-67684B5A2AE6}">
      <dgm:prSet/>
      <dgm:spPr/>
      <dgm:t>
        <a:bodyPr/>
        <a:lstStyle/>
        <a:p>
          <a:endParaRPr lang="en-CA"/>
        </a:p>
      </dgm:t>
    </dgm:pt>
    <dgm:pt modelId="{BCDC023F-C886-492B-96D8-18A8AA59ABEC}">
      <dgm:prSet/>
      <dgm:spPr/>
      <dgm:t>
        <a:bodyPr/>
        <a:lstStyle/>
        <a:p>
          <a:r>
            <a:rPr lang="en-CA"/>
            <a:t>Assistive devices (handheld showerhead, shower chair, and grab bars) may be helpful</a:t>
          </a:r>
        </a:p>
      </dgm:t>
    </dgm:pt>
    <dgm:pt modelId="{E6E24D5B-F152-4B44-BA2C-CE04A8397ED3}" type="parTrans" cxnId="{D6AB5094-1FA8-4DD1-A2CB-A31EC7180D6F}">
      <dgm:prSet/>
      <dgm:spPr/>
      <dgm:t>
        <a:bodyPr/>
        <a:lstStyle/>
        <a:p>
          <a:endParaRPr lang="en-CA"/>
        </a:p>
      </dgm:t>
    </dgm:pt>
    <dgm:pt modelId="{38F2A0EB-8A1E-4DBD-8B5E-CF8A49C412D1}" type="sibTrans" cxnId="{D6AB5094-1FA8-4DD1-A2CB-A31EC7180D6F}">
      <dgm:prSet/>
      <dgm:spPr/>
      <dgm:t>
        <a:bodyPr/>
        <a:lstStyle/>
        <a:p>
          <a:endParaRPr lang="en-CA"/>
        </a:p>
      </dgm:t>
    </dgm:pt>
    <dgm:pt modelId="{9F830668-CCCE-4771-81CF-1AAE28146F44}">
      <dgm:prSet/>
      <dgm:spPr/>
      <dgm:t>
        <a:bodyPr/>
        <a:lstStyle/>
        <a:p>
          <a:r>
            <a:rPr lang="en-CA" dirty="0"/>
            <a:t>Reduce excess humidity and steam – use a fan or crack open the bathroom door, reduce temperature of room.</a:t>
          </a:r>
        </a:p>
      </dgm:t>
    </dgm:pt>
    <dgm:pt modelId="{50C50037-CD2F-46ED-8F1C-5BE8B4823E2A}" type="parTrans" cxnId="{47CCCAFB-472C-4514-A41F-A54CF197D543}">
      <dgm:prSet/>
      <dgm:spPr/>
      <dgm:t>
        <a:bodyPr/>
        <a:lstStyle/>
        <a:p>
          <a:endParaRPr lang="en-CA"/>
        </a:p>
      </dgm:t>
    </dgm:pt>
    <dgm:pt modelId="{2F1C7ED9-3578-42AB-A007-E197F2C76C8C}" type="sibTrans" cxnId="{47CCCAFB-472C-4514-A41F-A54CF197D543}">
      <dgm:prSet/>
      <dgm:spPr/>
      <dgm:t>
        <a:bodyPr/>
        <a:lstStyle/>
        <a:p>
          <a:endParaRPr lang="en-CA"/>
        </a:p>
      </dgm:t>
    </dgm:pt>
    <dgm:pt modelId="{E408EF48-AFEA-4483-82AB-E4C32B69FCC8}">
      <dgm:prSet/>
      <dgm:spPr/>
      <dgm:t>
        <a:bodyPr/>
        <a:lstStyle/>
        <a:p>
          <a:r>
            <a:rPr lang="en-CA" dirty="0"/>
            <a:t>Use scent-free products if this triggers shortness of breath.</a:t>
          </a:r>
        </a:p>
      </dgm:t>
    </dgm:pt>
    <dgm:pt modelId="{C137A6F8-598E-4B99-9575-DAC1A005537D}" type="parTrans" cxnId="{3BD95EA5-9D7C-4A1A-8B30-38AD9AFAD15E}">
      <dgm:prSet/>
      <dgm:spPr/>
      <dgm:t>
        <a:bodyPr/>
        <a:lstStyle/>
        <a:p>
          <a:endParaRPr lang="en-CA"/>
        </a:p>
      </dgm:t>
    </dgm:pt>
    <dgm:pt modelId="{110DFDDD-5D4D-4A61-A7AF-16FFEA18D051}" type="sibTrans" cxnId="{3BD95EA5-9D7C-4A1A-8B30-38AD9AFAD15E}">
      <dgm:prSet/>
      <dgm:spPr/>
      <dgm:t>
        <a:bodyPr/>
        <a:lstStyle/>
        <a:p>
          <a:endParaRPr lang="en-CA"/>
        </a:p>
      </dgm:t>
    </dgm:pt>
    <dgm:pt modelId="{E60FA924-E234-409D-ACC8-A6DA1646D5F5}">
      <dgm:prSet/>
      <dgm:spPr/>
      <dgm:t>
        <a:bodyPr/>
        <a:lstStyle/>
        <a:p>
          <a:r>
            <a:rPr lang="en-CA"/>
            <a:t>Sit down when able (ex: hair, makeup, shaving)</a:t>
          </a:r>
        </a:p>
      </dgm:t>
    </dgm:pt>
    <dgm:pt modelId="{F3D0AC89-E575-4B2E-A326-6D08DA407170}" type="parTrans" cxnId="{4F79B94A-8779-4BE0-8742-37B405149A18}">
      <dgm:prSet/>
      <dgm:spPr/>
      <dgm:t>
        <a:bodyPr/>
        <a:lstStyle/>
        <a:p>
          <a:endParaRPr lang="en-CA"/>
        </a:p>
      </dgm:t>
    </dgm:pt>
    <dgm:pt modelId="{1E1943C8-1787-4292-9295-EB8C3973A81A}" type="sibTrans" cxnId="{4F79B94A-8779-4BE0-8742-37B405149A18}">
      <dgm:prSet/>
      <dgm:spPr/>
      <dgm:t>
        <a:bodyPr/>
        <a:lstStyle/>
        <a:p>
          <a:endParaRPr lang="en-CA"/>
        </a:p>
      </dgm:t>
    </dgm:pt>
    <dgm:pt modelId="{93000B0D-554D-4081-8DB3-F80686B626D6}">
      <dgm:prSet/>
      <dgm:spPr/>
      <dgm:t>
        <a:bodyPr/>
        <a:lstStyle/>
        <a:p>
          <a:r>
            <a:rPr lang="en-CA" dirty="0"/>
            <a:t>Wear shirts with buttons or zippers to avoid pulling them over your head</a:t>
          </a:r>
        </a:p>
      </dgm:t>
    </dgm:pt>
    <dgm:pt modelId="{3A8B6617-D916-41E0-A9F2-E4E31DA01236}" type="parTrans" cxnId="{D6F4FCC6-8895-4E84-B5FF-E8C304961307}">
      <dgm:prSet/>
      <dgm:spPr/>
      <dgm:t>
        <a:bodyPr/>
        <a:lstStyle/>
        <a:p>
          <a:endParaRPr lang="en-CA"/>
        </a:p>
      </dgm:t>
    </dgm:pt>
    <dgm:pt modelId="{14D34E2C-DA99-4BE8-B0EE-962A14AF193A}" type="sibTrans" cxnId="{D6F4FCC6-8895-4E84-B5FF-E8C304961307}">
      <dgm:prSet/>
      <dgm:spPr/>
      <dgm:t>
        <a:bodyPr/>
        <a:lstStyle/>
        <a:p>
          <a:endParaRPr lang="en-CA"/>
        </a:p>
      </dgm:t>
    </dgm:pt>
    <dgm:pt modelId="{236C1769-1544-4397-9D57-18995230B493}">
      <dgm:prSet/>
      <dgm:spPr/>
      <dgm:t>
        <a:bodyPr/>
        <a:lstStyle/>
        <a:p>
          <a:r>
            <a:rPr lang="en-CA" dirty="0"/>
            <a:t>Use a terry towel robe to dry off after bathing</a:t>
          </a:r>
        </a:p>
      </dgm:t>
    </dgm:pt>
    <dgm:pt modelId="{821ACFA8-3450-469D-BE40-49151E2C90F5}" type="parTrans" cxnId="{BA1452B5-307C-4E8E-9BAE-0567F6DC8EFA}">
      <dgm:prSet/>
      <dgm:spPr/>
      <dgm:t>
        <a:bodyPr/>
        <a:lstStyle/>
        <a:p>
          <a:endParaRPr lang="en-CA"/>
        </a:p>
      </dgm:t>
    </dgm:pt>
    <dgm:pt modelId="{E516809D-3D00-4D76-9BA1-522D90B9C1DA}" type="sibTrans" cxnId="{BA1452B5-307C-4E8E-9BAE-0567F6DC8EFA}">
      <dgm:prSet/>
      <dgm:spPr/>
      <dgm:t>
        <a:bodyPr/>
        <a:lstStyle/>
        <a:p>
          <a:endParaRPr lang="en-CA"/>
        </a:p>
      </dgm:t>
    </dgm:pt>
    <dgm:pt modelId="{FEBBB48F-1E92-4194-812A-CD325972B858}" type="pres">
      <dgm:prSet presAssocID="{3F97FAA0-911D-464F-8CAD-D5441AB9426B}" presName="Name0" presStyleCnt="0">
        <dgm:presLayoutVars>
          <dgm:dir/>
          <dgm:animLvl val="lvl"/>
          <dgm:resizeHandles val="exact"/>
        </dgm:presLayoutVars>
      </dgm:prSet>
      <dgm:spPr/>
    </dgm:pt>
    <dgm:pt modelId="{35A07491-F335-4D8E-BC33-19165EB57577}" type="pres">
      <dgm:prSet presAssocID="{722AEA5F-0001-421B-8C14-AB0874CAED3F}" presName="linNode" presStyleCnt="0"/>
      <dgm:spPr/>
    </dgm:pt>
    <dgm:pt modelId="{5CFC69F9-ADC5-4CA0-85E9-7D91C914F76D}" type="pres">
      <dgm:prSet presAssocID="{722AEA5F-0001-421B-8C14-AB0874CAED3F}" presName="parentText" presStyleLbl="node1" presStyleIdx="0" presStyleCnt="1" custLinFactNeighborY="-2059">
        <dgm:presLayoutVars>
          <dgm:chMax val="1"/>
          <dgm:bulletEnabled val="1"/>
        </dgm:presLayoutVars>
      </dgm:prSet>
      <dgm:spPr/>
    </dgm:pt>
    <dgm:pt modelId="{6910AA0A-44C0-4A44-8C70-388E2C6F51E8}" type="pres">
      <dgm:prSet presAssocID="{722AEA5F-0001-421B-8C14-AB0874CAED3F}" presName="descendantText" presStyleLbl="alignAccFollowNode1" presStyleIdx="0" presStyleCnt="1">
        <dgm:presLayoutVars>
          <dgm:bulletEnabled val="1"/>
        </dgm:presLayoutVars>
      </dgm:prSet>
      <dgm:spPr/>
    </dgm:pt>
  </dgm:ptLst>
  <dgm:cxnLst>
    <dgm:cxn modelId="{DC2C4820-9433-4FE4-95B1-F5A0F1229A81}" type="presOf" srcId="{3F97FAA0-911D-464F-8CAD-D5441AB9426B}" destId="{FEBBB48F-1E92-4194-812A-CD325972B858}" srcOrd="0" destOrd="0" presId="urn:microsoft.com/office/officeart/2005/8/layout/vList5"/>
    <dgm:cxn modelId="{F20ADD2B-0E01-478A-AC6C-D7FA9975AD79}" type="presOf" srcId="{9F830668-CCCE-4771-81CF-1AAE28146F44}" destId="{6910AA0A-44C0-4A44-8C70-388E2C6F51E8}" srcOrd="0" destOrd="1" presId="urn:microsoft.com/office/officeart/2005/8/layout/vList5"/>
    <dgm:cxn modelId="{8EB23931-7907-44B7-8D20-F927886CE731}" type="presOf" srcId="{E60FA924-E234-409D-ACC8-A6DA1646D5F5}" destId="{6910AA0A-44C0-4A44-8C70-388E2C6F51E8}" srcOrd="0" destOrd="3" presId="urn:microsoft.com/office/officeart/2005/8/layout/vList5"/>
    <dgm:cxn modelId="{EABFE646-411D-453C-AA47-F8E030DCE314}" type="presOf" srcId="{E408EF48-AFEA-4483-82AB-E4C32B69FCC8}" destId="{6910AA0A-44C0-4A44-8C70-388E2C6F51E8}" srcOrd="0" destOrd="2" presId="urn:microsoft.com/office/officeart/2005/8/layout/vList5"/>
    <dgm:cxn modelId="{4F79B94A-8779-4BE0-8742-37B405149A18}" srcId="{722AEA5F-0001-421B-8C14-AB0874CAED3F}" destId="{E60FA924-E234-409D-ACC8-A6DA1646D5F5}" srcOrd="3" destOrd="0" parTransId="{F3D0AC89-E575-4B2E-A326-6D08DA407170}" sibTransId="{1E1943C8-1787-4292-9295-EB8C3973A81A}"/>
    <dgm:cxn modelId="{4A99B475-64C3-414C-B74B-AE073986BB7A}" type="presOf" srcId="{722AEA5F-0001-421B-8C14-AB0874CAED3F}" destId="{5CFC69F9-ADC5-4CA0-85E9-7D91C914F76D}" srcOrd="0" destOrd="0" presId="urn:microsoft.com/office/officeart/2005/8/layout/vList5"/>
    <dgm:cxn modelId="{44F4B98D-5E68-4B2D-A9F1-0A1B49ACF024}" type="presOf" srcId="{236C1769-1544-4397-9D57-18995230B493}" destId="{6910AA0A-44C0-4A44-8C70-388E2C6F51E8}" srcOrd="0" destOrd="5" presId="urn:microsoft.com/office/officeart/2005/8/layout/vList5"/>
    <dgm:cxn modelId="{D6AB5094-1FA8-4DD1-A2CB-A31EC7180D6F}" srcId="{722AEA5F-0001-421B-8C14-AB0874CAED3F}" destId="{BCDC023F-C886-492B-96D8-18A8AA59ABEC}" srcOrd="0" destOrd="0" parTransId="{E6E24D5B-F152-4B44-BA2C-CE04A8397ED3}" sibTransId="{38F2A0EB-8A1E-4DBD-8B5E-CF8A49C412D1}"/>
    <dgm:cxn modelId="{3BD95EA5-9D7C-4A1A-8B30-38AD9AFAD15E}" srcId="{722AEA5F-0001-421B-8C14-AB0874CAED3F}" destId="{E408EF48-AFEA-4483-82AB-E4C32B69FCC8}" srcOrd="2" destOrd="0" parTransId="{C137A6F8-598E-4B99-9575-DAC1A005537D}" sibTransId="{110DFDDD-5D4D-4A61-A7AF-16FFEA18D051}"/>
    <dgm:cxn modelId="{BA1452B5-307C-4E8E-9BAE-0567F6DC8EFA}" srcId="{722AEA5F-0001-421B-8C14-AB0874CAED3F}" destId="{236C1769-1544-4397-9D57-18995230B493}" srcOrd="5" destOrd="0" parTransId="{821ACFA8-3450-469D-BE40-49151E2C90F5}" sibTransId="{E516809D-3D00-4D76-9BA1-522D90B9C1DA}"/>
    <dgm:cxn modelId="{D6F4FCC6-8895-4E84-B5FF-E8C304961307}" srcId="{722AEA5F-0001-421B-8C14-AB0874CAED3F}" destId="{93000B0D-554D-4081-8DB3-F80686B626D6}" srcOrd="4" destOrd="0" parTransId="{3A8B6617-D916-41E0-A9F2-E4E31DA01236}" sibTransId="{14D34E2C-DA99-4BE8-B0EE-962A14AF193A}"/>
    <dgm:cxn modelId="{899153F3-4662-4930-90FA-E8F607D4EC1C}" type="presOf" srcId="{BCDC023F-C886-492B-96D8-18A8AA59ABEC}" destId="{6910AA0A-44C0-4A44-8C70-388E2C6F51E8}" srcOrd="0" destOrd="0" presId="urn:microsoft.com/office/officeart/2005/8/layout/vList5"/>
    <dgm:cxn modelId="{EDDDD3F4-FDC7-4743-A14A-67684B5A2AE6}" srcId="{3F97FAA0-911D-464F-8CAD-D5441AB9426B}" destId="{722AEA5F-0001-421B-8C14-AB0874CAED3F}" srcOrd="0" destOrd="0" parTransId="{542F15DB-58C9-43C4-B636-97DC4AF427DD}" sibTransId="{5A3B1958-F86D-4F11-96ED-BC7FB3E31E76}"/>
    <dgm:cxn modelId="{47CCCAFB-472C-4514-A41F-A54CF197D543}" srcId="{722AEA5F-0001-421B-8C14-AB0874CAED3F}" destId="{9F830668-CCCE-4771-81CF-1AAE28146F44}" srcOrd="1" destOrd="0" parTransId="{50C50037-CD2F-46ED-8F1C-5BE8B4823E2A}" sibTransId="{2F1C7ED9-3578-42AB-A007-E197F2C76C8C}"/>
    <dgm:cxn modelId="{9ED636FD-5499-43DD-8B16-11C43C355840}" type="presOf" srcId="{93000B0D-554D-4081-8DB3-F80686B626D6}" destId="{6910AA0A-44C0-4A44-8C70-388E2C6F51E8}" srcOrd="0" destOrd="4" presId="urn:microsoft.com/office/officeart/2005/8/layout/vList5"/>
    <dgm:cxn modelId="{D79E78FE-B58F-47CD-94B7-56EEE89477B0}" type="presParOf" srcId="{FEBBB48F-1E92-4194-812A-CD325972B858}" destId="{35A07491-F335-4D8E-BC33-19165EB57577}" srcOrd="0" destOrd="0" presId="urn:microsoft.com/office/officeart/2005/8/layout/vList5"/>
    <dgm:cxn modelId="{5E18F788-5983-4EEF-B766-20C3D78A47E6}" type="presParOf" srcId="{35A07491-F335-4D8E-BC33-19165EB57577}" destId="{5CFC69F9-ADC5-4CA0-85E9-7D91C914F76D}" srcOrd="0" destOrd="0" presId="urn:microsoft.com/office/officeart/2005/8/layout/vList5"/>
    <dgm:cxn modelId="{68013B5F-C3EC-4DF6-9E4F-C460BAE7F815}" type="presParOf" srcId="{35A07491-F335-4D8E-BC33-19165EB57577}" destId="{6910AA0A-44C0-4A44-8C70-388E2C6F51E8}"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A44A625C-0E80-4319-9000-CD0F37F0C1F3}" type="doc">
      <dgm:prSet loTypeId="urn:microsoft.com/office/officeart/2005/8/layout/vList5" loCatId="list" qsTypeId="urn:microsoft.com/office/officeart/2005/8/quickstyle/simple1" qsCatId="simple" csTypeId="urn:microsoft.com/office/officeart/2005/8/colors/accent1_2" csCatId="accent1"/>
      <dgm:spPr/>
      <dgm:t>
        <a:bodyPr/>
        <a:lstStyle/>
        <a:p>
          <a:endParaRPr lang="en-CA"/>
        </a:p>
      </dgm:t>
    </dgm:pt>
    <dgm:pt modelId="{585F455C-E28A-493A-9C68-66AA5337F03C}">
      <dgm:prSet/>
      <dgm:spPr/>
      <dgm:t>
        <a:bodyPr/>
        <a:lstStyle/>
        <a:p>
          <a:r>
            <a:rPr lang="en-CA" b="1"/>
            <a:t>Walking and Climbing Stairs</a:t>
          </a:r>
          <a:endParaRPr lang="en-CA"/>
        </a:p>
      </dgm:t>
    </dgm:pt>
    <dgm:pt modelId="{8B5F14CE-F6B3-4093-8E65-FB01C58496CB}" type="parTrans" cxnId="{C0F5DB60-52E2-45E8-BAC4-85B4DE1A2B1D}">
      <dgm:prSet/>
      <dgm:spPr/>
      <dgm:t>
        <a:bodyPr/>
        <a:lstStyle/>
        <a:p>
          <a:endParaRPr lang="en-CA"/>
        </a:p>
      </dgm:t>
    </dgm:pt>
    <dgm:pt modelId="{7F57E29B-B84D-44CF-A1F3-0BFBEA19ABA2}" type="sibTrans" cxnId="{C0F5DB60-52E2-45E8-BAC4-85B4DE1A2B1D}">
      <dgm:prSet/>
      <dgm:spPr/>
      <dgm:t>
        <a:bodyPr/>
        <a:lstStyle/>
        <a:p>
          <a:endParaRPr lang="en-CA"/>
        </a:p>
      </dgm:t>
    </dgm:pt>
    <dgm:pt modelId="{048BF7DE-8F2C-43D7-B1EE-A6674EFAEC12}">
      <dgm:prSet/>
      <dgm:spPr/>
      <dgm:t>
        <a:bodyPr/>
        <a:lstStyle/>
        <a:p>
          <a:r>
            <a:rPr lang="en-CA"/>
            <a:t>Breath out as you take a step</a:t>
          </a:r>
        </a:p>
      </dgm:t>
    </dgm:pt>
    <dgm:pt modelId="{C81E5904-0F1D-4A01-B7D8-7B9DE54DA95F}" type="parTrans" cxnId="{5CEF6600-8C38-45BB-9C80-33B8087AC218}">
      <dgm:prSet/>
      <dgm:spPr/>
      <dgm:t>
        <a:bodyPr/>
        <a:lstStyle/>
        <a:p>
          <a:endParaRPr lang="en-CA"/>
        </a:p>
      </dgm:t>
    </dgm:pt>
    <dgm:pt modelId="{5FE40D3D-9962-4706-9C0A-4747626E8A3D}" type="sibTrans" cxnId="{5CEF6600-8C38-45BB-9C80-33B8087AC218}">
      <dgm:prSet/>
      <dgm:spPr/>
      <dgm:t>
        <a:bodyPr/>
        <a:lstStyle/>
        <a:p>
          <a:endParaRPr lang="en-CA"/>
        </a:p>
      </dgm:t>
    </dgm:pt>
    <dgm:pt modelId="{1A969EF2-DEDF-4E5F-B4EF-78BC7A23E9A6}">
      <dgm:prSet/>
      <dgm:spPr/>
      <dgm:t>
        <a:bodyPr/>
        <a:lstStyle/>
        <a:p>
          <a:r>
            <a:rPr lang="en-CA"/>
            <a:t>Pace yourself</a:t>
          </a:r>
        </a:p>
      </dgm:t>
    </dgm:pt>
    <dgm:pt modelId="{34984BBB-8AF3-4249-8A92-A1CCDB293D90}" type="parTrans" cxnId="{E3082F95-FCE0-443F-8C02-3B43F7A01731}">
      <dgm:prSet/>
      <dgm:spPr/>
      <dgm:t>
        <a:bodyPr/>
        <a:lstStyle/>
        <a:p>
          <a:endParaRPr lang="en-CA"/>
        </a:p>
      </dgm:t>
    </dgm:pt>
    <dgm:pt modelId="{EE1C0094-CB6C-438F-B399-0BCC02A91303}" type="sibTrans" cxnId="{E3082F95-FCE0-443F-8C02-3B43F7A01731}">
      <dgm:prSet/>
      <dgm:spPr/>
      <dgm:t>
        <a:bodyPr/>
        <a:lstStyle/>
        <a:p>
          <a:endParaRPr lang="en-CA"/>
        </a:p>
      </dgm:t>
    </dgm:pt>
    <dgm:pt modelId="{F9A5EFB2-4922-47C0-9955-A41BA47CA568}">
      <dgm:prSet/>
      <dgm:spPr/>
      <dgm:t>
        <a:bodyPr/>
        <a:lstStyle/>
        <a:p>
          <a:r>
            <a:rPr lang="en-CA"/>
            <a:t>Rest and use pursed-lip breathing when short of breath</a:t>
          </a:r>
        </a:p>
      </dgm:t>
    </dgm:pt>
    <dgm:pt modelId="{E6446B82-2B48-4D6A-BD72-264239AE8E7F}" type="parTrans" cxnId="{27B261E1-2BB2-454A-ADAB-428BBD15D91E}">
      <dgm:prSet/>
      <dgm:spPr/>
      <dgm:t>
        <a:bodyPr/>
        <a:lstStyle/>
        <a:p>
          <a:endParaRPr lang="en-CA"/>
        </a:p>
      </dgm:t>
    </dgm:pt>
    <dgm:pt modelId="{666A0A67-EB26-4F2D-A0E2-2902AE689804}" type="sibTrans" cxnId="{27B261E1-2BB2-454A-ADAB-428BBD15D91E}">
      <dgm:prSet/>
      <dgm:spPr/>
      <dgm:t>
        <a:bodyPr/>
        <a:lstStyle/>
        <a:p>
          <a:endParaRPr lang="en-CA"/>
        </a:p>
      </dgm:t>
    </dgm:pt>
    <dgm:pt modelId="{6A68C606-9A59-4E93-AEBE-B54346D65FF3}">
      <dgm:prSet/>
      <dgm:spPr/>
      <dgm:t>
        <a:bodyPr/>
        <a:lstStyle/>
        <a:p>
          <a:r>
            <a:rPr lang="en-CA"/>
            <a:t>Try to keep items commonly used on the main level of your home to avoid excess trips on the stairs. </a:t>
          </a:r>
        </a:p>
      </dgm:t>
    </dgm:pt>
    <dgm:pt modelId="{F043F500-B3AA-4090-90F9-FDA17C01BB98}" type="parTrans" cxnId="{134BB1B6-1CB6-4A1B-94E3-094E1A77B53E}">
      <dgm:prSet/>
      <dgm:spPr/>
      <dgm:t>
        <a:bodyPr/>
        <a:lstStyle/>
        <a:p>
          <a:endParaRPr lang="en-CA"/>
        </a:p>
      </dgm:t>
    </dgm:pt>
    <dgm:pt modelId="{0BCB32E9-A1F7-454A-8410-07067756FC0C}" type="sibTrans" cxnId="{134BB1B6-1CB6-4A1B-94E3-094E1A77B53E}">
      <dgm:prSet/>
      <dgm:spPr/>
      <dgm:t>
        <a:bodyPr/>
        <a:lstStyle/>
        <a:p>
          <a:endParaRPr lang="en-CA"/>
        </a:p>
      </dgm:t>
    </dgm:pt>
    <dgm:pt modelId="{39F9EE49-D30C-49A9-8F1D-481E6B4DC77F}" type="pres">
      <dgm:prSet presAssocID="{A44A625C-0E80-4319-9000-CD0F37F0C1F3}" presName="Name0" presStyleCnt="0">
        <dgm:presLayoutVars>
          <dgm:dir/>
          <dgm:animLvl val="lvl"/>
          <dgm:resizeHandles val="exact"/>
        </dgm:presLayoutVars>
      </dgm:prSet>
      <dgm:spPr/>
    </dgm:pt>
    <dgm:pt modelId="{49DA94E8-2C6A-422F-A860-ADA9431A38A5}" type="pres">
      <dgm:prSet presAssocID="{585F455C-E28A-493A-9C68-66AA5337F03C}" presName="linNode" presStyleCnt="0"/>
      <dgm:spPr/>
    </dgm:pt>
    <dgm:pt modelId="{291944AD-DE08-425C-9971-89A2CDF4683B}" type="pres">
      <dgm:prSet presAssocID="{585F455C-E28A-493A-9C68-66AA5337F03C}" presName="parentText" presStyleLbl="node1" presStyleIdx="0" presStyleCnt="1">
        <dgm:presLayoutVars>
          <dgm:chMax val="1"/>
          <dgm:bulletEnabled val="1"/>
        </dgm:presLayoutVars>
      </dgm:prSet>
      <dgm:spPr/>
    </dgm:pt>
    <dgm:pt modelId="{92C8BCB6-A3B7-4B2A-88B8-BA8D86413C87}" type="pres">
      <dgm:prSet presAssocID="{585F455C-E28A-493A-9C68-66AA5337F03C}" presName="descendantText" presStyleLbl="alignAccFollowNode1" presStyleIdx="0" presStyleCnt="1">
        <dgm:presLayoutVars>
          <dgm:bulletEnabled val="1"/>
        </dgm:presLayoutVars>
      </dgm:prSet>
      <dgm:spPr/>
    </dgm:pt>
  </dgm:ptLst>
  <dgm:cxnLst>
    <dgm:cxn modelId="{5CEF6600-8C38-45BB-9C80-33B8087AC218}" srcId="{585F455C-E28A-493A-9C68-66AA5337F03C}" destId="{048BF7DE-8F2C-43D7-B1EE-A6674EFAEC12}" srcOrd="0" destOrd="0" parTransId="{C81E5904-0F1D-4A01-B7D8-7B9DE54DA95F}" sibTransId="{5FE40D3D-9962-4706-9C0A-4747626E8A3D}"/>
    <dgm:cxn modelId="{DE469F31-0190-443C-A0DD-A4A1ACF4BAA4}" type="presOf" srcId="{1A969EF2-DEDF-4E5F-B4EF-78BC7A23E9A6}" destId="{92C8BCB6-A3B7-4B2A-88B8-BA8D86413C87}" srcOrd="0" destOrd="1" presId="urn:microsoft.com/office/officeart/2005/8/layout/vList5"/>
    <dgm:cxn modelId="{C0F5DB60-52E2-45E8-BAC4-85B4DE1A2B1D}" srcId="{A44A625C-0E80-4319-9000-CD0F37F0C1F3}" destId="{585F455C-E28A-493A-9C68-66AA5337F03C}" srcOrd="0" destOrd="0" parTransId="{8B5F14CE-F6B3-4093-8E65-FB01C58496CB}" sibTransId="{7F57E29B-B84D-44CF-A1F3-0BFBEA19ABA2}"/>
    <dgm:cxn modelId="{FCABB565-E6A6-4FFC-99ED-156FC5A55C9B}" type="presOf" srcId="{A44A625C-0E80-4319-9000-CD0F37F0C1F3}" destId="{39F9EE49-D30C-49A9-8F1D-481E6B4DC77F}" srcOrd="0" destOrd="0" presId="urn:microsoft.com/office/officeart/2005/8/layout/vList5"/>
    <dgm:cxn modelId="{D0DBF165-3A5C-4A63-BB64-70CAFDD5C941}" type="presOf" srcId="{F9A5EFB2-4922-47C0-9955-A41BA47CA568}" destId="{92C8BCB6-A3B7-4B2A-88B8-BA8D86413C87}" srcOrd="0" destOrd="2" presId="urn:microsoft.com/office/officeart/2005/8/layout/vList5"/>
    <dgm:cxn modelId="{59754F49-9424-4BE8-A78B-20061A03F11B}" type="presOf" srcId="{048BF7DE-8F2C-43D7-B1EE-A6674EFAEC12}" destId="{92C8BCB6-A3B7-4B2A-88B8-BA8D86413C87}" srcOrd="0" destOrd="0" presId="urn:microsoft.com/office/officeart/2005/8/layout/vList5"/>
    <dgm:cxn modelId="{F6899B4E-029C-41D0-BE3D-8EC92F9FA64B}" type="presOf" srcId="{585F455C-E28A-493A-9C68-66AA5337F03C}" destId="{291944AD-DE08-425C-9971-89A2CDF4683B}" srcOrd="0" destOrd="0" presId="urn:microsoft.com/office/officeart/2005/8/layout/vList5"/>
    <dgm:cxn modelId="{E3082F95-FCE0-443F-8C02-3B43F7A01731}" srcId="{585F455C-E28A-493A-9C68-66AA5337F03C}" destId="{1A969EF2-DEDF-4E5F-B4EF-78BC7A23E9A6}" srcOrd="1" destOrd="0" parTransId="{34984BBB-8AF3-4249-8A92-A1CCDB293D90}" sibTransId="{EE1C0094-CB6C-438F-B399-0BCC02A91303}"/>
    <dgm:cxn modelId="{134BB1B6-1CB6-4A1B-94E3-094E1A77B53E}" srcId="{585F455C-E28A-493A-9C68-66AA5337F03C}" destId="{6A68C606-9A59-4E93-AEBE-B54346D65FF3}" srcOrd="3" destOrd="0" parTransId="{F043F500-B3AA-4090-90F9-FDA17C01BB98}" sibTransId="{0BCB32E9-A1F7-454A-8410-07067756FC0C}"/>
    <dgm:cxn modelId="{B1912CC4-8DF1-4108-9215-F2C920B9E024}" type="presOf" srcId="{6A68C606-9A59-4E93-AEBE-B54346D65FF3}" destId="{92C8BCB6-A3B7-4B2A-88B8-BA8D86413C87}" srcOrd="0" destOrd="3" presId="urn:microsoft.com/office/officeart/2005/8/layout/vList5"/>
    <dgm:cxn modelId="{27B261E1-2BB2-454A-ADAB-428BBD15D91E}" srcId="{585F455C-E28A-493A-9C68-66AA5337F03C}" destId="{F9A5EFB2-4922-47C0-9955-A41BA47CA568}" srcOrd="2" destOrd="0" parTransId="{E6446B82-2B48-4D6A-BD72-264239AE8E7F}" sibTransId="{666A0A67-EB26-4F2D-A0E2-2902AE689804}"/>
    <dgm:cxn modelId="{4CE89407-3C85-49E0-BA44-B08CB3E0DA05}" type="presParOf" srcId="{39F9EE49-D30C-49A9-8F1D-481E6B4DC77F}" destId="{49DA94E8-2C6A-422F-A860-ADA9431A38A5}" srcOrd="0" destOrd="0" presId="urn:microsoft.com/office/officeart/2005/8/layout/vList5"/>
    <dgm:cxn modelId="{4B812F10-53DD-466D-92EE-FD252DFF8238}" type="presParOf" srcId="{49DA94E8-2C6A-422F-A860-ADA9431A38A5}" destId="{291944AD-DE08-425C-9971-89A2CDF4683B}" srcOrd="0" destOrd="0" presId="urn:microsoft.com/office/officeart/2005/8/layout/vList5"/>
    <dgm:cxn modelId="{3210427F-2B81-4E7F-A6FA-8EF3DC6C0149}" type="presParOf" srcId="{49DA94E8-2C6A-422F-A860-ADA9431A38A5}" destId="{92C8BCB6-A3B7-4B2A-88B8-BA8D86413C87}"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7E530403-E055-48C6-B929-F4BC1132BFDA}"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CA"/>
        </a:p>
      </dgm:t>
    </dgm:pt>
    <dgm:pt modelId="{B13728AE-8CD9-40D8-9906-6E83550EE165}">
      <dgm:prSet/>
      <dgm:spPr/>
      <dgm:t>
        <a:bodyPr/>
        <a:lstStyle/>
        <a:p>
          <a:r>
            <a:rPr lang="en-CA" b="1"/>
            <a:t>Eating:</a:t>
          </a:r>
          <a:endParaRPr lang="en-CA"/>
        </a:p>
      </dgm:t>
    </dgm:pt>
    <dgm:pt modelId="{649FC49E-0BA0-48C6-93C5-EA20811C0FF7}" type="parTrans" cxnId="{70271484-C6BB-4264-AC8C-95595E5C1E03}">
      <dgm:prSet/>
      <dgm:spPr/>
      <dgm:t>
        <a:bodyPr/>
        <a:lstStyle/>
        <a:p>
          <a:endParaRPr lang="en-CA"/>
        </a:p>
      </dgm:t>
    </dgm:pt>
    <dgm:pt modelId="{3221D5CA-26B9-41DE-BC44-DCCE27D1EC77}" type="sibTrans" cxnId="{70271484-C6BB-4264-AC8C-95595E5C1E03}">
      <dgm:prSet/>
      <dgm:spPr/>
      <dgm:t>
        <a:bodyPr/>
        <a:lstStyle/>
        <a:p>
          <a:endParaRPr lang="en-CA"/>
        </a:p>
      </dgm:t>
    </dgm:pt>
    <dgm:pt modelId="{94B53452-87CF-4B9C-972C-1CCDB8D2FAD5}">
      <dgm:prSet/>
      <dgm:spPr/>
      <dgm:t>
        <a:bodyPr/>
        <a:lstStyle/>
        <a:p>
          <a:r>
            <a:rPr lang="en-CA"/>
            <a:t>Eat small, frequent meals, instead of larger ones so you aren’t too full. Being too full can push on your diaphragm, a muscle that helps you breathe.</a:t>
          </a:r>
        </a:p>
      </dgm:t>
    </dgm:pt>
    <dgm:pt modelId="{E0B87AE0-D42F-47A0-B054-E34AA10550FF}" type="parTrans" cxnId="{4EBBF6AE-2300-409C-B0E6-30C335E091E4}">
      <dgm:prSet/>
      <dgm:spPr/>
      <dgm:t>
        <a:bodyPr/>
        <a:lstStyle/>
        <a:p>
          <a:endParaRPr lang="en-CA"/>
        </a:p>
      </dgm:t>
    </dgm:pt>
    <dgm:pt modelId="{16019E0D-524C-4B20-A0DE-216CCFD61F00}" type="sibTrans" cxnId="{4EBBF6AE-2300-409C-B0E6-30C335E091E4}">
      <dgm:prSet/>
      <dgm:spPr/>
      <dgm:t>
        <a:bodyPr/>
        <a:lstStyle/>
        <a:p>
          <a:endParaRPr lang="en-CA"/>
        </a:p>
      </dgm:t>
    </dgm:pt>
    <dgm:pt modelId="{DF00B646-95AD-4F1A-AE68-D22A3B91842A}">
      <dgm:prSet/>
      <dgm:spPr/>
      <dgm:t>
        <a:bodyPr/>
        <a:lstStyle/>
        <a:p>
          <a:r>
            <a:rPr lang="en-CA" dirty="0"/>
            <a:t>If you are too tired to eat, try small, higher-calorie, but healthy foods     (ex: smoothies, or add cheese or peanut butter to snacks)</a:t>
          </a:r>
        </a:p>
      </dgm:t>
    </dgm:pt>
    <dgm:pt modelId="{F31CEAD9-6F23-4B96-A372-AB79A54F2BC0}" type="parTrans" cxnId="{43295C66-1509-47B5-968F-7830BF8EA080}">
      <dgm:prSet/>
      <dgm:spPr/>
      <dgm:t>
        <a:bodyPr/>
        <a:lstStyle/>
        <a:p>
          <a:endParaRPr lang="en-CA"/>
        </a:p>
      </dgm:t>
    </dgm:pt>
    <dgm:pt modelId="{0D9CD7B2-577F-486B-A77A-40961E7519B5}" type="sibTrans" cxnId="{43295C66-1509-47B5-968F-7830BF8EA080}">
      <dgm:prSet/>
      <dgm:spPr/>
      <dgm:t>
        <a:bodyPr/>
        <a:lstStyle/>
        <a:p>
          <a:endParaRPr lang="en-CA"/>
        </a:p>
      </dgm:t>
    </dgm:pt>
    <dgm:pt modelId="{F580B4D5-2A7C-46C9-8228-31C0749CE024}" type="pres">
      <dgm:prSet presAssocID="{7E530403-E055-48C6-B929-F4BC1132BFDA}" presName="Name0" presStyleCnt="0">
        <dgm:presLayoutVars>
          <dgm:dir/>
          <dgm:animLvl val="lvl"/>
          <dgm:resizeHandles val="exact"/>
        </dgm:presLayoutVars>
      </dgm:prSet>
      <dgm:spPr/>
    </dgm:pt>
    <dgm:pt modelId="{B9D0B2B5-DACD-41C6-94B0-862BFEC6108F}" type="pres">
      <dgm:prSet presAssocID="{B13728AE-8CD9-40D8-9906-6E83550EE165}" presName="linNode" presStyleCnt="0"/>
      <dgm:spPr/>
    </dgm:pt>
    <dgm:pt modelId="{E8C4A517-3722-41D2-AED4-96DB461F76D7}" type="pres">
      <dgm:prSet presAssocID="{B13728AE-8CD9-40D8-9906-6E83550EE165}" presName="parentText" presStyleLbl="node1" presStyleIdx="0" presStyleCnt="1">
        <dgm:presLayoutVars>
          <dgm:chMax val="1"/>
          <dgm:bulletEnabled val="1"/>
        </dgm:presLayoutVars>
      </dgm:prSet>
      <dgm:spPr/>
    </dgm:pt>
    <dgm:pt modelId="{95B5B4F5-17AE-402C-8AD9-0E2B8493EECE}" type="pres">
      <dgm:prSet presAssocID="{B13728AE-8CD9-40D8-9906-6E83550EE165}" presName="descendantText" presStyleLbl="alignAccFollowNode1" presStyleIdx="0" presStyleCnt="1">
        <dgm:presLayoutVars>
          <dgm:bulletEnabled val="1"/>
        </dgm:presLayoutVars>
      </dgm:prSet>
      <dgm:spPr/>
    </dgm:pt>
  </dgm:ptLst>
  <dgm:cxnLst>
    <dgm:cxn modelId="{43295C66-1509-47B5-968F-7830BF8EA080}" srcId="{B13728AE-8CD9-40D8-9906-6E83550EE165}" destId="{DF00B646-95AD-4F1A-AE68-D22A3B91842A}" srcOrd="1" destOrd="0" parTransId="{F31CEAD9-6F23-4B96-A372-AB79A54F2BC0}" sibTransId="{0D9CD7B2-577F-486B-A77A-40961E7519B5}"/>
    <dgm:cxn modelId="{70271484-C6BB-4264-AC8C-95595E5C1E03}" srcId="{7E530403-E055-48C6-B929-F4BC1132BFDA}" destId="{B13728AE-8CD9-40D8-9906-6E83550EE165}" srcOrd="0" destOrd="0" parTransId="{649FC49E-0BA0-48C6-93C5-EA20811C0FF7}" sibTransId="{3221D5CA-26B9-41DE-BC44-DCCE27D1EC77}"/>
    <dgm:cxn modelId="{4EBBF6AE-2300-409C-B0E6-30C335E091E4}" srcId="{B13728AE-8CD9-40D8-9906-6E83550EE165}" destId="{94B53452-87CF-4B9C-972C-1CCDB8D2FAD5}" srcOrd="0" destOrd="0" parTransId="{E0B87AE0-D42F-47A0-B054-E34AA10550FF}" sibTransId="{16019E0D-524C-4B20-A0DE-216CCFD61F00}"/>
    <dgm:cxn modelId="{7B9067B0-D470-4987-95DB-8A5A9010F858}" type="presOf" srcId="{DF00B646-95AD-4F1A-AE68-D22A3B91842A}" destId="{95B5B4F5-17AE-402C-8AD9-0E2B8493EECE}" srcOrd="0" destOrd="1" presId="urn:microsoft.com/office/officeart/2005/8/layout/vList5"/>
    <dgm:cxn modelId="{90A3D1C2-7082-4263-A5E7-630598A9FCFA}" type="presOf" srcId="{7E530403-E055-48C6-B929-F4BC1132BFDA}" destId="{F580B4D5-2A7C-46C9-8228-31C0749CE024}" srcOrd="0" destOrd="0" presId="urn:microsoft.com/office/officeart/2005/8/layout/vList5"/>
    <dgm:cxn modelId="{D81B2DD4-6630-4585-86F9-6855AA3065B0}" type="presOf" srcId="{B13728AE-8CD9-40D8-9906-6E83550EE165}" destId="{E8C4A517-3722-41D2-AED4-96DB461F76D7}" srcOrd="0" destOrd="0" presId="urn:microsoft.com/office/officeart/2005/8/layout/vList5"/>
    <dgm:cxn modelId="{48166CD8-F611-449D-852B-35611490468B}" type="presOf" srcId="{94B53452-87CF-4B9C-972C-1CCDB8D2FAD5}" destId="{95B5B4F5-17AE-402C-8AD9-0E2B8493EECE}" srcOrd="0" destOrd="0" presId="urn:microsoft.com/office/officeart/2005/8/layout/vList5"/>
    <dgm:cxn modelId="{3B43B1F9-AE65-48A0-B9E1-2719BC55A455}" type="presParOf" srcId="{F580B4D5-2A7C-46C9-8228-31C0749CE024}" destId="{B9D0B2B5-DACD-41C6-94B0-862BFEC6108F}" srcOrd="0" destOrd="0" presId="urn:microsoft.com/office/officeart/2005/8/layout/vList5"/>
    <dgm:cxn modelId="{96F4F7E7-B602-4566-9BC4-F343B2AA6967}" type="presParOf" srcId="{B9D0B2B5-DACD-41C6-94B0-862BFEC6108F}" destId="{E8C4A517-3722-41D2-AED4-96DB461F76D7}" srcOrd="0" destOrd="0" presId="urn:microsoft.com/office/officeart/2005/8/layout/vList5"/>
    <dgm:cxn modelId="{CE4E3465-6FE2-4C43-9E6D-66187068AB76}" type="presParOf" srcId="{B9D0B2B5-DACD-41C6-94B0-862BFEC6108F}" destId="{95B5B4F5-17AE-402C-8AD9-0E2B8493EECE}"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103CAD00-66BE-4743-B622-D59E6645E712}"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CA"/>
        </a:p>
      </dgm:t>
    </dgm:pt>
    <dgm:pt modelId="{745CC60C-5653-4BC2-83D2-F671CECC22A5}">
      <dgm:prSet/>
      <dgm:spPr/>
      <dgm:t>
        <a:bodyPr/>
        <a:lstStyle/>
        <a:p>
          <a:r>
            <a:rPr lang="en-CA" b="1"/>
            <a:t>Medication Management:</a:t>
          </a:r>
          <a:endParaRPr lang="en-CA"/>
        </a:p>
      </dgm:t>
    </dgm:pt>
    <dgm:pt modelId="{686D72B1-B5C0-4D25-9925-E801CC560000}" type="parTrans" cxnId="{FAF33519-00F3-45C3-BBC7-49EB2B09BE64}">
      <dgm:prSet/>
      <dgm:spPr/>
      <dgm:t>
        <a:bodyPr/>
        <a:lstStyle/>
        <a:p>
          <a:endParaRPr lang="en-CA"/>
        </a:p>
      </dgm:t>
    </dgm:pt>
    <dgm:pt modelId="{8D112ED8-B83C-4305-8A16-8F2D87A9A4F0}" type="sibTrans" cxnId="{FAF33519-00F3-45C3-BBC7-49EB2B09BE64}">
      <dgm:prSet/>
      <dgm:spPr/>
      <dgm:t>
        <a:bodyPr/>
        <a:lstStyle/>
        <a:p>
          <a:endParaRPr lang="en-CA"/>
        </a:p>
      </dgm:t>
    </dgm:pt>
    <dgm:pt modelId="{31D18C31-18D2-4DBC-BE02-D5450986C6E2}">
      <dgm:prSet/>
      <dgm:spPr/>
      <dgm:t>
        <a:bodyPr/>
        <a:lstStyle/>
        <a:p>
          <a:r>
            <a:rPr lang="en-CA"/>
            <a:t>Keep a record of daily meds taken and do so at the same time daily</a:t>
          </a:r>
        </a:p>
      </dgm:t>
    </dgm:pt>
    <dgm:pt modelId="{CA18A35C-76D1-4A7E-9FF3-2C67B60D4264}" type="parTrans" cxnId="{7AAF492B-A33B-440B-BC27-AB5F4337F0C4}">
      <dgm:prSet/>
      <dgm:spPr/>
      <dgm:t>
        <a:bodyPr/>
        <a:lstStyle/>
        <a:p>
          <a:endParaRPr lang="en-CA"/>
        </a:p>
      </dgm:t>
    </dgm:pt>
    <dgm:pt modelId="{31E1068C-4073-4D81-9810-0AAD5F7C5877}" type="sibTrans" cxnId="{7AAF492B-A33B-440B-BC27-AB5F4337F0C4}">
      <dgm:prSet/>
      <dgm:spPr/>
      <dgm:t>
        <a:bodyPr/>
        <a:lstStyle/>
        <a:p>
          <a:endParaRPr lang="en-CA"/>
        </a:p>
      </dgm:t>
    </dgm:pt>
    <dgm:pt modelId="{9E712C2C-2158-4152-A4D7-064F246691F8}">
      <dgm:prSet/>
      <dgm:spPr/>
      <dgm:t>
        <a:bodyPr/>
        <a:lstStyle/>
        <a:p>
          <a:r>
            <a:rPr lang="en-CA" dirty="0"/>
            <a:t>Organize your medications                   (ex: weekly pill boxes or blister packages)</a:t>
          </a:r>
        </a:p>
      </dgm:t>
    </dgm:pt>
    <dgm:pt modelId="{EEB692E0-3CE6-4D3F-9591-BE161981E626}" type="parTrans" cxnId="{190D4724-3DD1-4F51-B227-1860417FFE31}">
      <dgm:prSet/>
      <dgm:spPr/>
      <dgm:t>
        <a:bodyPr/>
        <a:lstStyle/>
        <a:p>
          <a:endParaRPr lang="en-CA"/>
        </a:p>
      </dgm:t>
    </dgm:pt>
    <dgm:pt modelId="{CDF07CF2-5AB0-4621-903C-6D961AE31371}" type="sibTrans" cxnId="{190D4724-3DD1-4F51-B227-1860417FFE31}">
      <dgm:prSet/>
      <dgm:spPr/>
      <dgm:t>
        <a:bodyPr/>
        <a:lstStyle/>
        <a:p>
          <a:endParaRPr lang="en-CA"/>
        </a:p>
      </dgm:t>
    </dgm:pt>
    <dgm:pt modelId="{5A0E0ACD-0F4B-466B-9F71-888B81249968}">
      <dgm:prSet/>
      <dgm:spPr/>
      <dgm:t>
        <a:bodyPr/>
        <a:lstStyle/>
        <a:p>
          <a:r>
            <a:rPr lang="en-CA"/>
            <a:t>Store medications in an easily accessible place</a:t>
          </a:r>
        </a:p>
      </dgm:t>
    </dgm:pt>
    <dgm:pt modelId="{92748000-101C-4E0C-B952-4ED0D8347353}" type="parTrans" cxnId="{E61BD918-59F1-41E0-8661-EDE929AD8A64}">
      <dgm:prSet/>
      <dgm:spPr/>
      <dgm:t>
        <a:bodyPr/>
        <a:lstStyle/>
        <a:p>
          <a:endParaRPr lang="en-CA"/>
        </a:p>
      </dgm:t>
    </dgm:pt>
    <dgm:pt modelId="{D0E90B99-48EC-45FE-8EBA-C95EA716A5E8}" type="sibTrans" cxnId="{E61BD918-59F1-41E0-8661-EDE929AD8A64}">
      <dgm:prSet/>
      <dgm:spPr/>
      <dgm:t>
        <a:bodyPr/>
        <a:lstStyle/>
        <a:p>
          <a:endParaRPr lang="en-CA"/>
        </a:p>
      </dgm:t>
    </dgm:pt>
    <dgm:pt modelId="{184B9B68-42F9-4EF6-B56D-6793FA45213D}" type="pres">
      <dgm:prSet presAssocID="{103CAD00-66BE-4743-B622-D59E6645E712}" presName="Name0" presStyleCnt="0">
        <dgm:presLayoutVars>
          <dgm:dir/>
          <dgm:animLvl val="lvl"/>
          <dgm:resizeHandles val="exact"/>
        </dgm:presLayoutVars>
      </dgm:prSet>
      <dgm:spPr/>
    </dgm:pt>
    <dgm:pt modelId="{1B7A4A17-EA9B-422C-8519-76A6D91C452E}" type="pres">
      <dgm:prSet presAssocID="{745CC60C-5653-4BC2-83D2-F671CECC22A5}" presName="linNode" presStyleCnt="0"/>
      <dgm:spPr/>
    </dgm:pt>
    <dgm:pt modelId="{EBEB10A2-18A6-4AAB-B09C-8D45DF93C700}" type="pres">
      <dgm:prSet presAssocID="{745CC60C-5653-4BC2-83D2-F671CECC22A5}" presName="parentText" presStyleLbl="node1" presStyleIdx="0" presStyleCnt="1" custLinFactNeighborY="571">
        <dgm:presLayoutVars>
          <dgm:chMax val="1"/>
          <dgm:bulletEnabled val="1"/>
        </dgm:presLayoutVars>
      </dgm:prSet>
      <dgm:spPr/>
    </dgm:pt>
    <dgm:pt modelId="{964544E4-51A6-4DD0-A8CB-5728CC6C9623}" type="pres">
      <dgm:prSet presAssocID="{745CC60C-5653-4BC2-83D2-F671CECC22A5}" presName="descendantText" presStyleLbl="alignAccFollowNode1" presStyleIdx="0" presStyleCnt="1" custLinFactNeighborX="4349" custLinFactNeighborY="3570">
        <dgm:presLayoutVars>
          <dgm:bulletEnabled val="1"/>
        </dgm:presLayoutVars>
      </dgm:prSet>
      <dgm:spPr/>
    </dgm:pt>
  </dgm:ptLst>
  <dgm:cxnLst>
    <dgm:cxn modelId="{E61BD918-59F1-41E0-8661-EDE929AD8A64}" srcId="{745CC60C-5653-4BC2-83D2-F671CECC22A5}" destId="{5A0E0ACD-0F4B-466B-9F71-888B81249968}" srcOrd="2" destOrd="0" parTransId="{92748000-101C-4E0C-B952-4ED0D8347353}" sibTransId="{D0E90B99-48EC-45FE-8EBA-C95EA716A5E8}"/>
    <dgm:cxn modelId="{FAF33519-00F3-45C3-BBC7-49EB2B09BE64}" srcId="{103CAD00-66BE-4743-B622-D59E6645E712}" destId="{745CC60C-5653-4BC2-83D2-F671CECC22A5}" srcOrd="0" destOrd="0" parTransId="{686D72B1-B5C0-4D25-9925-E801CC560000}" sibTransId="{8D112ED8-B83C-4305-8A16-8F2D87A9A4F0}"/>
    <dgm:cxn modelId="{190D4724-3DD1-4F51-B227-1860417FFE31}" srcId="{745CC60C-5653-4BC2-83D2-F671CECC22A5}" destId="{9E712C2C-2158-4152-A4D7-064F246691F8}" srcOrd="1" destOrd="0" parTransId="{EEB692E0-3CE6-4D3F-9591-BE161981E626}" sibTransId="{CDF07CF2-5AB0-4621-903C-6D961AE31371}"/>
    <dgm:cxn modelId="{7AAF492B-A33B-440B-BC27-AB5F4337F0C4}" srcId="{745CC60C-5653-4BC2-83D2-F671CECC22A5}" destId="{31D18C31-18D2-4DBC-BE02-D5450986C6E2}" srcOrd="0" destOrd="0" parTransId="{CA18A35C-76D1-4A7E-9FF3-2C67B60D4264}" sibTransId="{31E1068C-4073-4D81-9810-0AAD5F7C5877}"/>
    <dgm:cxn modelId="{4B6D9F5C-9CBC-4A9E-9B85-621868F1C9AB}" type="presOf" srcId="{103CAD00-66BE-4743-B622-D59E6645E712}" destId="{184B9B68-42F9-4EF6-B56D-6793FA45213D}" srcOrd="0" destOrd="0" presId="urn:microsoft.com/office/officeart/2005/8/layout/vList5"/>
    <dgm:cxn modelId="{BBA36750-C0F4-4C9C-AD73-FA9EA9F09831}" type="presOf" srcId="{9E712C2C-2158-4152-A4D7-064F246691F8}" destId="{964544E4-51A6-4DD0-A8CB-5728CC6C9623}" srcOrd="0" destOrd="1" presId="urn:microsoft.com/office/officeart/2005/8/layout/vList5"/>
    <dgm:cxn modelId="{E1F6C281-DC9A-4A24-AE3E-4E96B362715A}" type="presOf" srcId="{31D18C31-18D2-4DBC-BE02-D5450986C6E2}" destId="{964544E4-51A6-4DD0-A8CB-5728CC6C9623}" srcOrd="0" destOrd="0" presId="urn:microsoft.com/office/officeart/2005/8/layout/vList5"/>
    <dgm:cxn modelId="{A43BEE91-08A0-475F-B6A3-5D921D621639}" type="presOf" srcId="{745CC60C-5653-4BC2-83D2-F671CECC22A5}" destId="{EBEB10A2-18A6-4AAB-B09C-8D45DF93C700}" srcOrd="0" destOrd="0" presId="urn:microsoft.com/office/officeart/2005/8/layout/vList5"/>
    <dgm:cxn modelId="{0FBEA7A6-3DE9-4FD1-9152-1C1A25B6D571}" type="presOf" srcId="{5A0E0ACD-0F4B-466B-9F71-888B81249968}" destId="{964544E4-51A6-4DD0-A8CB-5728CC6C9623}" srcOrd="0" destOrd="2" presId="urn:microsoft.com/office/officeart/2005/8/layout/vList5"/>
    <dgm:cxn modelId="{5B4E8F65-CA56-4A55-8EBF-77EAFA962128}" type="presParOf" srcId="{184B9B68-42F9-4EF6-B56D-6793FA45213D}" destId="{1B7A4A17-EA9B-422C-8519-76A6D91C452E}" srcOrd="0" destOrd="0" presId="urn:microsoft.com/office/officeart/2005/8/layout/vList5"/>
    <dgm:cxn modelId="{79595377-3309-4A90-8DE4-F09073EB20EC}" type="presParOf" srcId="{1B7A4A17-EA9B-422C-8519-76A6D91C452E}" destId="{EBEB10A2-18A6-4AAB-B09C-8D45DF93C700}" srcOrd="0" destOrd="0" presId="urn:microsoft.com/office/officeart/2005/8/layout/vList5"/>
    <dgm:cxn modelId="{9D3F15E1-3711-4B7E-8DB5-4DF19FB34BB8}" type="presParOf" srcId="{1B7A4A17-EA9B-422C-8519-76A6D91C452E}" destId="{964544E4-51A6-4DD0-A8CB-5728CC6C9623}"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B110E8C6-062E-4110-BBEC-90E7611DFC6B}"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CA"/>
        </a:p>
      </dgm:t>
    </dgm:pt>
    <dgm:pt modelId="{77245F28-1782-4620-89D9-2D7C37048272}">
      <dgm:prSet/>
      <dgm:spPr/>
      <dgm:t>
        <a:bodyPr/>
        <a:lstStyle/>
        <a:p>
          <a:r>
            <a:rPr lang="en-CA" b="1"/>
            <a:t>Meal Preparation:</a:t>
          </a:r>
          <a:endParaRPr lang="en-CA"/>
        </a:p>
      </dgm:t>
    </dgm:pt>
    <dgm:pt modelId="{3D1F304C-607F-47AA-AAFE-3000DF914CD1}" type="parTrans" cxnId="{A8A38496-704F-4762-84A6-2D2CD73CA9A6}">
      <dgm:prSet/>
      <dgm:spPr/>
      <dgm:t>
        <a:bodyPr/>
        <a:lstStyle/>
        <a:p>
          <a:endParaRPr lang="en-CA"/>
        </a:p>
      </dgm:t>
    </dgm:pt>
    <dgm:pt modelId="{912C434B-A8FE-4589-96A0-E483915624C1}" type="sibTrans" cxnId="{A8A38496-704F-4762-84A6-2D2CD73CA9A6}">
      <dgm:prSet/>
      <dgm:spPr/>
      <dgm:t>
        <a:bodyPr/>
        <a:lstStyle/>
        <a:p>
          <a:endParaRPr lang="en-CA"/>
        </a:p>
      </dgm:t>
    </dgm:pt>
    <dgm:pt modelId="{F26F23D1-A67E-4E11-8388-7662C5F2DBBE}">
      <dgm:prSet/>
      <dgm:spPr/>
      <dgm:t>
        <a:bodyPr/>
        <a:lstStyle/>
        <a:p>
          <a:r>
            <a:rPr lang="en-CA" dirty="0"/>
            <a:t>Sit down when able                                 (ex: cutting or chopping)</a:t>
          </a:r>
        </a:p>
      </dgm:t>
    </dgm:pt>
    <dgm:pt modelId="{CB8DDAE5-4534-4494-9A37-1C35F25405FC}" type="parTrans" cxnId="{DB1B51A6-3DDA-466B-B1C7-9726546C981D}">
      <dgm:prSet/>
      <dgm:spPr/>
      <dgm:t>
        <a:bodyPr/>
        <a:lstStyle/>
        <a:p>
          <a:endParaRPr lang="en-CA"/>
        </a:p>
      </dgm:t>
    </dgm:pt>
    <dgm:pt modelId="{12931B55-774E-4C67-9C91-04F8D17CF28E}" type="sibTrans" cxnId="{DB1B51A6-3DDA-466B-B1C7-9726546C981D}">
      <dgm:prSet/>
      <dgm:spPr/>
      <dgm:t>
        <a:bodyPr/>
        <a:lstStyle/>
        <a:p>
          <a:endParaRPr lang="en-CA"/>
        </a:p>
      </dgm:t>
    </dgm:pt>
    <dgm:pt modelId="{CE8A76B7-FA16-4C21-8E40-A4A770CFD7F8}">
      <dgm:prSet/>
      <dgm:spPr/>
      <dgm:t>
        <a:bodyPr/>
        <a:lstStyle/>
        <a:p>
          <a:r>
            <a:rPr lang="en-CA"/>
            <a:t>Use a slow cooker or one pan at a time </a:t>
          </a:r>
        </a:p>
      </dgm:t>
    </dgm:pt>
    <dgm:pt modelId="{915B29D8-EEC1-4D15-B9D4-24F0D613A6F0}" type="parTrans" cxnId="{96DE366D-36EE-43EC-90D5-01D8DAD39DFF}">
      <dgm:prSet/>
      <dgm:spPr/>
      <dgm:t>
        <a:bodyPr/>
        <a:lstStyle/>
        <a:p>
          <a:endParaRPr lang="en-CA"/>
        </a:p>
      </dgm:t>
    </dgm:pt>
    <dgm:pt modelId="{F73D2832-89EF-4369-976A-F4B57B240046}" type="sibTrans" cxnId="{96DE366D-36EE-43EC-90D5-01D8DAD39DFF}">
      <dgm:prSet/>
      <dgm:spPr/>
      <dgm:t>
        <a:bodyPr/>
        <a:lstStyle/>
        <a:p>
          <a:endParaRPr lang="en-CA"/>
        </a:p>
      </dgm:t>
    </dgm:pt>
    <dgm:pt modelId="{6EA58DA5-B8CB-4ABE-B033-2084F28CAA03}">
      <dgm:prSet/>
      <dgm:spPr/>
      <dgm:t>
        <a:bodyPr/>
        <a:lstStyle/>
        <a:p>
          <a:r>
            <a:rPr lang="en-CA"/>
            <a:t>Keep frequently used items in easily accessible locations</a:t>
          </a:r>
        </a:p>
      </dgm:t>
    </dgm:pt>
    <dgm:pt modelId="{928D476E-1CA8-4910-B981-A10D296CFD06}" type="parTrans" cxnId="{7769677C-12B0-4CB6-81D9-7FCA6B040FE8}">
      <dgm:prSet/>
      <dgm:spPr/>
      <dgm:t>
        <a:bodyPr/>
        <a:lstStyle/>
        <a:p>
          <a:endParaRPr lang="en-CA"/>
        </a:p>
      </dgm:t>
    </dgm:pt>
    <dgm:pt modelId="{472FA0B3-1F01-44BA-9FE6-E14F65792092}" type="sibTrans" cxnId="{7769677C-12B0-4CB6-81D9-7FCA6B040FE8}">
      <dgm:prSet/>
      <dgm:spPr/>
      <dgm:t>
        <a:bodyPr/>
        <a:lstStyle/>
        <a:p>
          <a:endParaRPr lang="en-CA"/>
        </a:p>
      </dgm:t>
    </dgm:pt>
    <dgm:pt modelId="{A5C04452-53EA-4413-B1D4-9413E6F779F5}">
      <dgm:prSet/>
      <dgm:spPr/>
      <dgm:t>
        <a:bodyPr/>
        <a:lstStyle/>
        <a:p>
          <a:r>
            <a:rPr lang="en-CA"/>
            <a:t>Rest before cleaning up after meals</a:t>
          </a:r>
        </a:p>
      </dgm:t>
    </dgm:pt>
    <dgm:pt modelId="{691DA661-4FFC-4A03-BED7-FA9EA4302A86}" type="parTrans" cxnId="{BDA8F31A-21B4-4AA8-B0BE-40E1A90D51EF}">
      <dgm:prSet/>
      <dgm:spPr/>
      <dgm:t>
        <a:bodyPr/>
        <a:lstStyle/>
        <a:p>
          <a:endParaRPr lang="en-CA"/>
        </a:p>
      </dgm:t>
    </dgm:pt>
    <dgm:pt modelId="{B928D271-E448-442D-87E0-27E01B2D7728}" type="sibTrans" cxnId="{BDA8F31A-21B4-4AA8-B0BE-40E1A90D51EF}">
      <dgm:prSet/>
      <dgm:spPr/>
      <dgm:t>
        <a:bodyPr/>
        <a:lstStyle/>
        <a:p>
          <a:endParaRPr lang="en-CA"/>
        </a:p>
      </dgm:t>
    </dgm:pt>
    <dgm:pt modelId="{2BA4D0DE-4938-4F1B-8408-F466A9B75875}">
      <dgm:prSet/>
      <dgm:spPr/>
      <dgm:t>
        <a:bodyPr/>
        <a:lstStyle/>
        <a:p>
          <a:r>
            <a:rPr lang="en-CA"/>
            <a:t>Utilize a dishwasher or air-dry dishes when able</a:t>
          </a:r>
        </a:p>
      </dgm:t>
    </dgm:pt>
    <dgm:pt modelId="{017346F4-7A15-4222-9F24-CB711AED9FC7}" type="parTrans" cxnId="{38FF2D02-1D6A-4547-B6EE-5416457BB29E}">
      <dgm:prSet/>
      <dgm:spPr/>
      <dgm:t>
        <a:bodyPr/>
        <a:lstStyle/>
        <a:p>
          <a:endParaRPr lang="en-CA"/>
        </a:p>
      </dgm:t>
    </dgm:pt>
    <dgm:pt modelId="{6928809A-F70C-43BC-A677-87EEB1A2F35E}" type="sibTrans" cxnId="{38FF2D02-1D6A-4547-B6EE-5416457BB29E}">
      <dgm:prSet/>
      <dgm:spPr/>
      <dgm:t>
        <a:bodyPr/>
        <a:lstStyle/>
        <a:p>
          <a:endParaRPr lang="en-CA"/>
        </a:p>
      </dgm:t>
    </dgm:pt>
    <dgm:pt modelId="{4EB6C305-1A47-4704-9A54-B1E900EAAFF3}" type="pres">
      <dgm:prSet presAssocID="{B110E8C6-062E-4110-BBEC-90E7611DFC6B}" presName="Name0" presStyleCnt="0">
        <dgm:presLayoutVars>
          <dgm:dir/>
          <dgm:animLvl val="lvl"/>
          <dgm:resizeHandles val="exact"/>
        </dgm:presLayoutVars>
      </dgm:prSet>
      <dgm:spPr/>
    </dgm:pt>
    <dgm:pt modelId="{C9C30929-F57B-4541-B551-982587BE15B8}" type="pres">
      <dgm:prSet presAssocID="{77245F28-1782-4620-89D9-2D7C37048272}" presName="linNode" presStyleCnt="0"/>
      <dgm:spPr/>
    </dgm:pt>
    <dgm:pt modelId="{9983D8D6-30BE-46B1-94B3-0F2A97C59F2F}" type="pres">
      <dgm:prSet presAssocID="{77245F28-1782-4620-89D9-2D7C37048272}" presName="parentText" presStyleLbl="node1" presStyleIdx="0" presStyleCnt="1">
        <dgm:presLayoutVars>
          <dgm:chMax val="1"/>
          <dgm:bulletEnabled val="1"/>
        </dgm:presLayoutVars>
      </dgm:prSet>
      <dgm:spPr/>
    </dgm:pt>
    <dgm:pt modelId="{5A1EBD47-3CC8-4577-964D-273C8B4B579E}" type="pres">
      <dgm:prSet presAssocID="{77245F28-1782-4620-89D9-2D7C37048272}" presName="descendantText" presStyleLbl="alignAccFollowNode1" presStyleIdx="0" presStyleCnt="1">
        <dgm:presLayoutVars>
          <dgm:bulletEnabled val="1"/>
        </dgm:presLayoutVars>
      </dgm:prSet>
      <dgm:spPr/>
    </dgm:pt>
  </dgm:ptLst>
  <dgm:cxnLst>
    <dgm:cxn modelId="{38FF2D02-1D6A-4547-B6EE-5416457BB29E}" srcId="{77245F28-1782-4620-89D9-2D7C37048272}" destId="{2BA4D0DE-4938-4F1B-8408-F466A9B75875}" srcOrd="4" destOrd="0" parTransId="{017346F4-7A15-4222-9F24-CB711AED9FC7}" sibTransId="{6928809A-F70C-43BC-A677-87EEB1A2F35E}"/>
    <dgm:cxn modelId="{15AF9A10-B05E-45BA-84D9-C81865C08911}" type="presOf" srcId="{77245F28-1782-4620-89D9-2D7C37048272}" destId="{9983D8D6-30BE-46B1-94B3-0F2A97C59F2F}" srcOrd="0" destOrd="0" presId="urn:microsoft.com/office/officeart/2005/8/layout/vList5"/>
    <dgm:cxn modelId="{BDA8F31A-21B4-4AA8-B0BE-40E1A90D51EF}" srcId="{77245F28-1782-4620-89D9-2D7C37048272}" destId="{A5C04452-53EA-4413-B1D4-9413E6F779F5}" srcOrd="3" destOrd="0" parTransId="{691DA661-4FFC-4A03-BED7-FA9EA4302A86}" sibTransId="{B928D271-E448-442D-87E0-27E01B2D7728}"/>
    <dgm:cxn modelId="{0AA3A139-70AD-4893-A225-BFCEDBB3FF3E}" type="presOf" srcId="{B110E8C6-062E-4110-BBEC-90E7611DFC6B}" destId="{4EB6C305-1A47-4704-9A54-B1E900EAAFF3}" srcOrd="0" destOrd="0" presId="urn:microsoft.com/office/officeart/2005/8/layout/vList5"/>
    <dgm:cxn modelId="{3837F845-484C-4E98-8D9F-AF3ED7F7E710}" type="presOf" srcId="{2BA4D0DE-4938-4F1B-8408-F466A9B75875}" destId="{5A1EBD47-3CC8-4577-964D-273C8B4B579E}" srcOrd="0" destOrd="4" presId="urn:microsoft.com/office/officeart/2005/8/layout/vList5"/>
    <dgm:cxn modelId="{96DE366D-36EE-43EC-90D5-01D8DAD39DFF}" srcId="{77245F28-1782-4620-89D9-2D7C37048272}" destId="{CE8A76B7-FA16-4C21-8E40-A4A770CFD7F8}" srcOrd="1" destOrd="0" parTransId="{915B29D8-EEC1-4D15-B9D4-24F0D613A6F0}" sibTransId="{F73D2832-89EF-4369-976A-F4B57B240046}"/>
    <dgm:cxn modelId="{7769677C-12B0-4CB6-81D9-7FCA6B040FE8}" srcId="{77245F28-1782-4620-89D9-2D7C37048272}" destId="{6EA58DA5-B8CB-4ABE-B033-2084F28CAA03}" srcOrd="2" destOrd="0" parTransId="{928D476E-1CA8-4910-B981-A10D296CFD06}" sibTransId="{472FA0B3-1F01-44BA-9FE6-E14F65792092}"/>
    <dgm:cxn modelId="{A8A38496-704F-4762-84A6-2D2CD73CA9A6}" srcId="{B110E8C6-062E-4110-BBEC-90E7611DFC6B}" destId="{77245F28-1782-4620-89D9-2D7C37048272}" srcOrd="0" destOrd="0" parTransId="{3D1F304C-607F-47AA-AAFE-3000DF914CD1}" sibTransId="{912C434B-A8FE-4589-96A0-E483915624C1}"/>
    <dgm:cxn modelId="{6F0E2DA6-85DA-4A19-9482-A028176E762B}" type="presOf" srcId="{A5C04452-53EA-4413-B1D4-9413E6F779F5}" destId="{5A1EBD47-3CC8-4577-964D-273C8B4B579E}" srcOrd="0" destOrd="3" presId="urn:microsoft.com/office/officeart/2005/8/layout/vList5"/>
    <dgm:cxn modelId="{DB1B51A6-3DDA-466B-B1C7-9726546C981D}" srcId="{77245F28-1782-4620-89D9-2D7C37048272}" destId="{F26F23D1-A67E-4E11-8388-7662C5F2DBBE}" srcOrd="0" destOrd="0" parTransId="{CB8DDAE5-4534-4494-9A37-1C35F25405FC}" sibTransId="{12931B55-774E-4C67-9C91-04F8D17CF28E}"/>
    <dgm:cxn modelId="{4BAE6FC5-FB4D-4AA9-9FC1-0375911CB010}" type="presOf" srcId="{6EA58DA5-B8CB-4ABE-B033-2084F28CAA03}" destId="{5A1EBD47-3CC8-4577-964D-273C8B4B579E}" srcOrd="0" destOrd="2" presId="urn:microsoft.com/office/officeart/2005/8/layout/vList5"/>
    <dgm:cxn modelId="{FF917CDA-61B5-42D6-8F9E-6791F5681D58}" type="presOf" srcId="{CE8A76B7-FA16-4C21-8E40-A4A770CFD7F8}" destId="{5A1EBD47-3CC8-4577-964D-273C8B4B579E}" srcOrd="0" destOrd="1" presId="urn:microsoft.com/office/officeart/2005/8/layout/vList5"/>
    <dgm:cxn modelId="{9B5E35DD-40CB-4D13-894C-4AEC36297D61}" type="presOf" srcId="{F26F23D1-A67E-4E11-8388-7662C5F2DBBE}" destId="{5A1EBD47-3CC8-4577-964D-273C8B4B579E}" srcOrd="0" destOrd="0" presId="urn:microsoft.com/office/officeart/2005/8/layout/vList5"/>
    <dgm:cxn modelId="{730CB5BD-1C1B-4E26-BDF4-98C16B0C478C}" type="presParOf" srcId="{4EB6C305-1A47-4704-9A54-B1E900EAAFF3}" destId="{C9C30929-F57B-4541-B551-982587BE15B8}" srcOrd="0" destOrd="0" presId="urn:microsoft.com/office/officeart/2005/8/layout/vList5"/>
    <dgm:cxn modelId="{A2714F62-480A-49EA-B3A5-EC429B4211FA}" type="presParOf" srcId="{C9C30929-F57B-4541-B551-982587BE15B8}" destId="{9983D8D6-30BE-46B1-94B3-0F2A97C59F2F}" srcOrd="0" destOrd="0" presId="urn:microsoft.com/office/officeart/2005/8/layout/vList5"/>
    <dgm:cxn modelId="{99021710-C8C9-4539-832B-C11825316813}" type="presParOf" srcId="{C9C30929-F57B-4541-B551-982587BE15B8}" destId="{5A1EBD47-3CC8-4577-964D-273C8B4B579E}"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3E40DCD8-7295-4813-B38B-4F56BAD45549}" type="doc">
      <dgm:prSet loTypeId="urn:microsoft.com/office/officeart/2005/8/layout/vList5" loCatId="list" qsTypeId="urn:microsoft.com/office/officeart/2005/8/quickstyle/simple1" qsCatId="simple" csTypeId="urn:microsoft.com/office/officeart/2005/8/colors/accent1_2" csCatId="accent1"/>
      <dgm:spPr/>
      <dgm:t>
        <a:bodyPr/>
        <a:lstStyle/>
        <a:p>
          <a:endParaRPr lang="en-CA"/>
        </a:p>
      </dgm:t>
    </dgm:pt>
    <dgm:pt modelId="{EEA70B65-A05D-4637-AA04-04F8C6F2D938}">
      <dgm:prSet/>
      <dgm:spPr/>
      <dgm:t>
        <a:bodyPr/>
        <a:lstStyle/>
        <a:p>
          <a:r>
            <a:rPr lang="en-CA" b="1"/>
            <a:t>Housekeeping Chores:</a:t>
          </a:r>
          <a:endParaRPr lang="en-CA"/>
        </a:p>
      </dgm:t>
    </dgm:pt>
    <dgm:pt modelId="{4575D38C-E38B-41DA-A3FF-B7DE7E221502}" type="parTrans" cxnId="{91166ECE-24C6-4627-B3FF-8F434C457476}">
      <dgm:prSet/>
      <dgm:spPr/>
      <dgm:t>
        <a:bodyPr/>
        <a:lstStyle/>
        <a:p>
          <a:endParaRPr lang="en-CA"/>
        </a:p>
      </dgm:t>
    </dgm:pt>
    <dgm:pt modelId="{83FBEF27-6CE5-42AF-A0C2-8C64720F4EA1}" type="sibTrans" cxnId="{91166ECE-24C6-4627-B3FF-8F434C457476}">
      <dgm:prSet/>
      <dgm:spPr/>
      <dgm:t>
        <a:bodyPr/>
        <a:lstStyle/>
        <a:p>
          <a:endParaRPr lang="en-CA"/>
        </a:p>
      </dgm:t>
    </dgm:pt>
    <dgm:pt modelId="{7F90C943-7C9B-439E-ADC0-111682F0F484}">
      <dgm:prSet/>
      <dgm:spPr/>
      <dgm:t>
        <a:bodyPr/>
        <a:lstStyle/>
        <a:p>
          <a:r>
            <a:rPr lang="en-CA"/>
            <a:t>Plan a schedule for the week and ensure you rest</a:t>
          </a:r>
        </a:p>
      </dgm:t>
    </dgm:pt>
    <dgm:pt modelId="{A0C433AB-9647-4AA6-805B-BB75077BCCE6}" type="parTrans" cxnId="{A848D675-2CE6-42AE-8731-606BA29C0B6A}">
      <dgm:prSet/>
      <dgm:spPr/>
      <dgm:t>
        <a:bodyPr/>
        <a:lstStyle/>
        <a:p>
          <a:endParaRPr lang="en-CA"/>
        </a:p>
      </dgm:t>
    </dgm:pt>
    <dgm:pt modelId="{4BC6803C-B615-4F62-A24A-3B450AE13240}" type="sibTrans" cxnId="{A848D675-2CE6-42AE-8731-606BA29C0B6A}">
      <dgm:prSet/>
      <dgm:spPr/>
      <dgm:t>
        <a:bodyPr/>
        <a:lstStyle/>
        <a:p>
          <a:endParaRPr lang="en-CA"/>
        </a:p>
      </dgm:t>
    </dgm:pt>
    <dgm:pt modelId="{F19B0E22-F2D6-4DE6-9DCB-30C2D4A7C231}">
      <dgm:prSet/>
      <dgm:spPr/>
      <dgm:t>
        <a:bodyPr/>
        <a:lstStyle/>
        <a:p>
          <a:r>
            <a:rPr lang="en-CA"/>
            <a:t>Plan cleaning for when you have the most energy</a:t>
          </a:r>
        </a:p>
      </dgm:t>
    </dgm:pt>
    <dgm:pt modelId="{B3945023-0F75-42C7-8E7F-41AF1B82FA62}" type="parTrans" cxnId="{E8B9710D-0987-4F87-877C-D9BD6938D0EB}">
      <dgm:prSet/>
      <dgm:spPr/>
      <dgm:t>
        <a:bodyPr/>
        <a:lstStyle/>
        <a:p>
          <a:endParaRPr lang="en-CA"/>
        </a:p>
      </dgm:t>
    </dgm:pt>
    <dgm:pt modelId="{DAA14913-029C-4462-BF88-2F3515F41972}" type="sibTrans" cxnId="{E8B9710D-0987-4F87-877C-D9BD6938D0EB}">
      <dgm:prSet/>
      <dgm:spPr/>
      <dgm:t>
        <a:bodyPr/>
        <a:lstStyle/>
        <a:p>
          <a:endParaRPr lang="en-CA"/>
        </a:p>
      </dgm:t>
    </dgm:pt>
    <dgm:pt modelId="{CC457CC9-77A0-41DF-94D7-76A864524FEE}">
      <dgm:prSet/>
      <dgm:spPr/>
      <dgm:t>
        <a:bodyPr/>
        <a:lstStyle/>
        <a:p>
          <a:r>
            <a:rPr lang="en-CA"/>
            <a:t>Pick up items with a reaching aid</a:t>
          </a:r>
        </a:p>
      </dgm:t>
    </dgm:pt>
    <dgm:pt modelId="{2C20CB86-D212-4EC1-84B8-39F233079751}" type="parTrans" cxnId="{1F9AC47E-4BBB-49C0-914C-A5887CB8AF3B}">
      <dgm:prSet/>
      <dgm:spPr/>
      <dgm:t>
        <a:bodyPr/>
        <a:lstStyle/>
        <a:p>
          <a:endParaRPr lang="en-CA"/>
        </a:p>
      </dgm:t>
    </dgm:pt>
    <dgm:pt modelId="{CD8161D7-9EA6-4FC8-9FE5-0E20B2512039}" type="sibTrans" cxnId="{1F9AC47E-4BBB-49C0-914C-A5887CB8AF3B}">
      <dgm:prSet/>
      <dgm:spPr/>
      <dgm:t>
        <a:bodyPr/>
        <a:lstStyle/>
        <a:p>
          <a:endParaRPr lang="en-CA"/>
        </a:p>
      </dgm:t>
    </dgm:pt>
    <dgm:pt modelId="{579D40CA-5266-4A2D-A35A-BC044DDD2280}">
      <dgm:prSet/>
      <dgm:spPr/>
      <dgm:t>
        <a:bodyPr/>
        <a:lstStyle/>
        <a:p>
          <a:r>
            <a:rPr lang="en-CA"/>
            <a:t>When possible, sit to complete tasks (ex: folding laundry)</a:t>
          </a:r>
        </a:p>
      </dgm:t>
    </dgm:pt>
    <dgm:pt modelId="{30390D27-1544-482A-8F88-0D042E63A9EF}" type="parTrans" cxnId="{DE342FCA-BD0D-41B6-AAAF-A2CCBD688464}">
      <dgm:prSet/>
      <dgm:spPr/>
      <dgm:t>
        <a:bodyPr/>
        <a:lstStyle/>
        <a:p>
          <a:endParaRPr lang="en-CA"/>
        </a:p>
      </dgm:t>
    </dgm:pt>
    <dgm:pt modelId="{0D5DF3F0-214D-4A29-9EBD-12AD485FD8D9}" type="sibTrans" cxnId="{DE342FCA-BD0D-41B6-AAAF-A2CCBD688464}">
      <dgm:prSet/>
      <dgm:spPr/>
      <dgm:t>
        <a:bodyPr/>
        <a:lstStyle/>
        <a:p>
          <a:endParaRPr lang="en-CA"/>
        </a:p>
      </dgm:t>
    </dgm:pt>
    <dgm:pt modelId="{32A559F8-2198-4B8E-89F2-5DACC0FD9610}">
      <dgm:prSet/>
      <dgm:spPr/>
      <dgm:t>
        <a:bodyPr/>
        <a:lstStyle/>
        <a:p>
          <a:r>
            <a:rPr lang="en-CA"/>
            <a:t>Use a wheeled cart to move items</a:t>
          </a:r>
        </a:p>
      </dgm:t>
    </dgm:pt>
    <dgm:pt modelId="{6473CC58-6EE8-41EA-B1DA-530B1D695AF5}" type="parTrans" cxnId="{2DB24A92-9E70-4122-8709-FC2614E3CF62}">
      <dgm:prSet/>
      <dgm:spPr/>
      <dgm:t>
        <a:bodyPr/>
        <a:lstStyle/>
        <a:p>
          <a:endParaRPr lang="en-CA"/>
        </a:p>
      </dgm:t>
    </dgm:pt>
    <dgm:pt modelId="{E0D640B3-0F45-4D1D-A1EA-2BE84A339EF2}" type="sibTrans" cxnId="{2DB24A92-9E70-4122-8709-FC2614E3CF62}">
      <dgm:prSet/>
      <dgm:spPr/>
      <dgm:t>
        <a:bodyPr/>
        <a:lstStyle/>
        <a:p>
          <a:endParaRPr lang="en-CA"/>
        </a:p>
      </dgm:t>
    </dgm:pt>
    <dgm:pt modelId="{7709F8DE-3A49-4745-BEAB-209E4611148E}" type="pres">
      <dgm:prSet presAssocID="{3E40DCD8-7295-4813-B38B-4F56BAD45549}" presName="Name0" presStyleCnt="0">
        <dgm:presLayoutVars>
          <dgm:dir/>
          <dgm:animLvl val="lvl"/>
          <dgm:resizeHandles val="exact"/>
        </dgm:presLayoutVars>
      </dgm:prSet>
      <dgm:spPr/>
    </dgm:pt>
    <dgm:pt modelId="{F32923AA-E6C2-4D21-A3E0-D4FE2391B52C}" type="pres">
      <dgm:prSet presAssocID="{EEA70B65-A05D-4637-AA04-04F8C6F2D938}" presName="linNode" presStyleCnt="0"/>
      <dgm:spPr/>
    </dgm:pt>
    <dgm:pt modelId="{792DA381-825D-4E7F-8673-C664C28FD3D1}" type="pres">
      <dgm:prSet presAssocID="{EEA70B65-A05D-4637-AA04-04F8C6F2D938}" presName="parentText" presStyleLbl="node1" presStyleIdx="0" presStyleCnt="1">
        <dgm:presLayoutVars>
          <dgm:chMax val="1"/>
          <dgm:bulletEnabled val="1"/>
        </dgm:presLayoutVars>
      </dgm:prSet>
      <dgm:spPr/>
    </dgm:pt>
    <dgm:pt modelId="{0FA464A0-944A-4395-8FEA-CC4A3322C86F}" type="pres">
      <dgm:prSet presAssocID="{EEA70B65-A05D-4637-AA04-04F8C6F2D938}" presName="descendantText" presStyleLbl="alignAccFollowNode1" presStyleIdx="0" presStyleCnt="1">
        <dgm:presLayoutVars>
          <dgm:bulletEnabled val="1"/>
        </dgm:presLayoutVars>
      </dgm:prSet>
      <dgm:spPr/>
    </dgm:pt>
  </dgm:ptLst>
  <dgm:cxnLst>
    <dgm:cxn modelId="{5283D807-497A-414E-942E-D2CEE45A98E0}" type="presOf" srcId="{3E40DCD8-7295-4813-B38B-4F56BAD45549}" destId="{7709F8DE-3A49-4745-BEAB-209E4611148E}" srcOrd="0" destOrd="0" presId="urn:microsoft.com/office/officeart/2005/8/layout/vList5"/>
    <dgm:cxn modelId="{5FF1A408-ED82-43EB-9234-1F31FB69E6FA}" type="presOf" srcId="{CC457CC9-77A0-41DF-94D7-76A864524FEE}" destId="{0FA464A0-944A-4395-8FEA-CC4A3322C86F}" srcOrd="0" destOrd="2" presId="urn:microsoft.com/office/officeart/2005/8/layout/vList5"/>
    <dgm:cxn modelId="{C20BAB0B-AAF0-4C38-A9C6-34B6D8543B76}" type="presOf" srcId="{579D40CA-5266-4A2D-A35A-BC044DDD2280}" destId="{0FA464A0-944A-4395-8FEA-CC4A3322C86F}" srcOrd="0" destOrd="3" presId="urn:microsoft.com/office/officeart/2005/8/layout/vList5"/>
    <dgm:cxn modelId="{E8B9710D-0987-4F87-877C-D9BD6938D0EB}" srcId="{EEA70B65-A05D-4637-AA04-04F8C6F2D938}" destId="{F19B0E22-F2D6-4DE6-9DCB-30C2D4A7C231}" srcOrd="1" destOrd="0" parTransId="{B3945023-0F75-42C7-8E7F-41AF1B82FA62}" sibTransId="{DAA14913-029C-4462-BF88-2F3515F41972}"/>
    <dgm:cxn modelId="{6886F53D-5A8C-4193-857C-470311A065A1}" type="presOf" srcId="{7F90C943-7C9B-439E-ADC0-111682F0F484}" destId="{0FA464A0-944A-4395-8FEA-CC4A3322C86F}" srcOrd="0" destOrd="0" presId="urn:microsoft.com/office/officeart/2005/8/layout/vList5"/>
    <dgm:cxn modelId="{23AE1669-1059-4316-8C2C-987F6D3EECEF}" type="presOf" srcId="{32A559F8-2198-4B8E-89F2-5DACC0FD9610}" destId="{0FA464A0-944A-4395-8FEA-CC4A3322C86F}" srcOrd="0" destOrd="4" presId="urn:microsoft.com/office/officeart/2005/8/layout/vList5"/>
    <dgm:cxn modelId="{A848D675-2CE6-42AE-8731-606BA29C0B6A}" srcId="{EEA70B65-A05D-4637-AA04-04F8C6F2D938}" destId="{7F90C943-7C9B-439E-ADC0-111682F0F484}" srcOrd="0" destOrd="0" parTransId="{A0C433AB-9647-4AA6-805B-BB75077BCCE6}" sibTransId="{4BC6803C-B615-4F62-A24A-3B450AE13240}"/>
    <dgm:cxn modelId="{1F9AC47E-4BBB-49C0-914C-A5887CB8AF3B}" srcId="{EEA70B65-A05D-4637-AA04-04F8C6F2D938}" destId="{CC457CC9-77A0-41DF-94D7-76A864524FEE}" srcOrd="2" destOrd="0" parTransId="{2C20CB86-D212-4EC1-84B8-39F233079751}" sibTransId="{CD8161D7-9EA6-4FC8-9FE5-0E20B2512039}"/>
    <dgm:cxn modelId="{AAD19091-D1B5-4668-A97C-7A50627BDF78}" type="presOf" srcId="{EEA70B65-A05D-4637-AA04-04F8C6F2D938}" destId="{792DA381-825D-4E7F-8673-C664C28FD3D1}" srcOrd="0" destOrd="0" presId="urn:microsoft.com/office/officeart/2005/8/layout/vList5"/>
    <dgm:cxn modelId="{2DB24A92-9E70-4122-8709-FC2614E3CF62}" srcId="{EEA70B65-A05D-4637-AA04-04F8C6F2D938}" destId="{32A559F8-2198-4B8E-89F2-5DACC0FD9610}" srcOrd="4" destOrd="0" parTransId="{6473CC58-6EE8-41EA-B1DA-530B1D695AF5}" sibTransId="{E0D640B3-0F45-4D1D-A1EA-2BE84A339EF2}"/>
    <dgm:cxn modelId="{DE342FCA-BD0D-41B6-AAAF-A2CCBD688464}" srcId="{EEA70B65-A05D-4637-AA04-04F8C6F2D938}" destId="{579D40CA-5266-4A2D-A35A-BC044DDD2280}" srcOrd="3" destOrd="0" parTransId="{30390D27-1544-482A-8F88-0D042E63A9EF}" sibTransId="{0D5DF3F0-214D-4A29-9EBD-12AD485FD8D9}"/>
    <dgm:cxn modelId="{91166ECE-24C6-4627-B3FF-8F434C457476}" srcId="{3E40DCD8-7295-4813-B38B-4F56BAD45549}" destId="{EEA70B65-A05D-4637-AA04-04F8C6F2D938}" srcOrd="0" destOrd="0" parTransId="{4575D38C-E38B-41DA-A3FF-B7DE7E221502}" sibTransId="{83FBEF27-6CE5-42AF-A0C2-8C64720F4EA1}"/>
    <dgm:cxn modelId="{737868F1-36DC-434C-82F4-979920F65A74}" type="presOf" srcId="{F19B0E22-F2D6-4DE6-9DCB-30C2D4A7C231}" destId="{0FA464A0-944A-4395-8FEA-CC4A3322C86F}" srcOrd="0" destOrd="1" presId="urn:microsoft.com/office/officeart/2005/8/layout/vList5"/>
    <dgm:cxn modelId="{3EADC039-F0C9-4A51-BE7E-2D4F3E54FE27}" type="presParOf" srcId="{7709F8DE-3A49-4745-BEAB-209E4611148E}" destId="{F32923AA-E6C2-4D21-A3E0-D4FE2391B52C}" srcOrd="0" destOrd="0" presId="urn:microsoft.com/office/officeart/2005/8/layout/vList5"/>
    <dgm:cxn modelId="{B710D229-7E33-4478-A5C7-A7CD8B873E53}" type="presParOf" srcId="{F32923AA-E6C2-4D21-A3E0-D4FE2391B52C}" destId="{792DA381-825D-4E7F-8673-C664C28FD3D1}" srcOrd="0" destOrd="0" presId="urn:microsoft.com/office/officeart/2005/8/layout/vList5"/>
    <dgm:cxn modelId="{CB583CB9-74CB-49A5-96CF-BA4A78F51D7A}" type="presParOf" srcId="{F32923AA-E6C2-4D21-A3E0-D4FE2391B52C}" destId="{0FA464A0-944A-4395-8FEA-CC4A3322C86F}"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17605832-FE60-4B9A-AC25-95A5E2ED12F6}" type="doc">
      <dgm:prSet loTypeId="urn:microsoft.com/office/officeart/2005/8/layout/vList5" loCatId="list" qsTypeId="urn:microsoft.com/office/officeart/2005/8/quickstyle/simple1" qsCatId="simple" csTypeId="urn:microsoft.com/office/officeart/2005/8/colors/accent1_2" csCatId="accent1"/>
      <dgm:spPr/>
      <dgm:t>
        <a:bodyPr/>
        <a:lstStyle/>
        <a:p>
          <a:endParaRPr lang="en-CA"/>
        </a:p>
      </dgm:t>
    </dgm:pt>
    <dgm:pt modelId="{52F7B8E9-9FCE-45B0-A954-A8A9A49FA6F3}">
      <dgm:prSet/>
      <dgm:spPr/>
      <dgm:t>
        <a:bodyPr/>
        <a:lstStyle/>
        <a:p>
          <a:r>
            <a:rPr lang="en-CA" b="1"/>
            <a:t>Shopping:</a:t>
          </a:r>
          <a:endParaRPr lang="en-CA"/>
        </a:p>
      </dgm:t>
    </dgm:pt>
    <dgm:pt modelId="{2AA026B0-E054-4692-AF43-E3CF7034A6EC}" type="parTrans" cxnId="{4AD25CFF-C7F3-4931-BC7E-0B2AB22169E6}">
      <dgm:prSet/>
      <dgm:spPr/>
      <dgm:t>
        <a:bodyPr/>
        <a:lstStyle/>
        <a:p>
          <a:endParaRPr lang="en-CA"/>
        </a:p>
      </dgm:t>
    </dgm:pt>
    <dgm:pt modelId="{C58DFD7A-E720-4589-809D-12ADE7322FED}" type="sibTrans" cxnId="{4AD25CFF-C7F3-4931-BC7E-0B2AB22169E6}">
      <dgm:prSet/>
      <dgm:spPr/>
      <dgm:t>
        <a:bodyPr/>
        <a:lstStyle/>
        <a:p>
          <a:endParaRPr lang="en-CA"/>
        </a:p>
      </dgm:t>
    </dgm:pt>
    <dgm:pt modelId="{321302EE-3C8A-43EC-9A56-3D5486861955}">
      <dgm:prSet/>
      <dgm:spPr/>
      <dgm:t>
        <a:bodyPr/>
        <a:lstStyle/>
        <a:p>
          <a:r>
            <a:rPr lang="en-CA"/>
            <a:t>ALWAYS bring your reliever medications and enough oxygen for your trip</a:t>
          </a:r>
        </a:p>
      </dgm:t>
    </dgm:pt>
    <dgm:pt modelId="{65D6E131-A334-4FC9-9A77-9F1CE96DFCF2}" type="parTrans" cxnId="{D79CE628-B9BF-403A-9B1B-9049E461CAB8}">
      <dgm:prSet/>
      <dgm:spPr/>
      <dgm:t>
        <a:bodyPr/>
        <a:lstStyle/>
        <a:p>
          <a:endParaRPr lang="en-CA"/>
        </a:p>
      </dgm:t>
    </dgm:pt>
    <dgm:pt modelId="{4EA57171-9459-42C4-BE98-E94DAC4DA430}" type="sibTrans" cxnId="{D79CE628-B9BF-403A-9B1B-9049E461CAB8}">
      <dgm:prSet/>
      <dgm:spPr/>
      <dgm:t>
        <a:bodyPr/>
        <a:lstStyle/>
        <a:p>
          <a:endParaRPr lang="en-CA"/>
        </a:p>
      </dgm:t>
    </dgm:pt>
    <dgm:pt modelId="{81275278-3A57-44EB-AC8D-F85C3231177C}">
      <dgm:prSet/>
      <dgm:spPr/>
      <dgm:t>
        <a:bodyPr/>
        <a:lstStyle/>
        <a:p>
          <a:r>
            <a:rPr lang="en-CA"/>
            <a:t>Use the mobility device recommended for you</a:t>
          </a:r>
        </a:p>
      </dgm:t>
    </dgm:pt>
    <dgm:pt modelId="{784974EB-E186-4784-A8B6-01FA03EE34E2}" type="parTrans" cxnId="{C8FA93B1-48FC-49FC-9191-C26A8861FA9E}">
      <dgm:prSet/>
      <dgm:spPr/>
      <dgm:t>
        <a:bodyPr/>
        <a:lstStyle/>
        <a:p>
          <a:endParaRPr lang="en-CA"/>
        </a:p>
      </dgm:t>
    </dgm:pt>
    <dgm:pt modelId="{E9020142-E42C-49FB-BF1E-4FA744EF5624}" type="sibTrans" cxnId="{C8FA93B1-48FC-49FC-9191-C26A8861FA9E}">
      <dgm:prSet/>
      <dgm:spPr/>
      <dgm:t>
        <a:bodyPr/>
        <a:lstStyle/>
        <a:p>
          <a:endParaRPr lang="en-CA"/>
        </a:p>
      </dgm:t>
    </dgm:pt>
    <dgm:pt modelId="{EA753609-796C-410D-BCA7-DE1F58300FF6}">
      <dgm:prSet/>
      <dgm:spPr/>
      <dgm:t>
        <a:bodyPr/>
        <a:lstStyle/>
        <a:p>
          <a:r>
            <a:rPr lang="en-CA"/>
            <a:t>Visit stores during the least busy hours (reduce waiting times and sense of being rushed)</a:t>
          </a:r>
        </a:p>
      </dgm:t>
    </dgm:pt>
    <dgm:pt modelId="{3F2EAB1D-D61E-4D54-9343-7C47219CDC08}" type="parTrans" cxnId="{9DACF4F8-8DB7-41D8-B195-E72EE833AB12}">
      <dgm:prSet/>
      <dgm:spPr/>
      <dgm:t>
        <a:bodyPr/>
        <a:lstStyle/>
        <a:p>
          <a:endParaRPr lang="en-CA"/>
        </a:p>
      </dgm:t>
    </dgm:pt>
    <dgm:pt modelId="{BE46113A-3433-4B5A-9451-75CEE6AD10EC}" type="sibTrans" cxnId="{9DACF4F8-8DB7-41D8-B195-E72EE833AB12}">
      <dgm:prSet/>
      <dgm:spPr/>
      <dgm:t>
        <a:bodyPr/>
        <a:lstStyle/>
        <a:p>
          <a:endParaRPr lang="en-CA"/>
        </a:p>
      </dgm:t>
    </dgm:pt>
    <dgm:pt modelId="{889F482A-9632-4F43-91B7-B2E2F86D71A9}">
      <dgm:prSet/>
      <dgm:spPr/>
      <dgm:t>
        <a:bodyPr/>
        <a:lstStyle/>
        <a:p>
          <a:r>
            <a:rPr lang="en-CA"/>
            <a:t>Use a shopping cart to position yourself and lean against when needed for rest</a:t>
          </a:r>
        </a:p>
      </dgm:t>
    </dgm:pt>
    <dgm:pt modelId="{0AA83204-0FA3-4B81-A768-EC33A1579598}" type="parTrans" cxnId="{1FCF02DF-C9B2-4BC2-8405-2CC280929841}">
      <dgm:prSet/>
      <dgm:spPr/>
      <dgm:t>
        <a:bodyPr/>
        <a:lstStyle/>
        <a:p>
          <a:endParaRPr lang="en-CA"/>
        </a:p>
      </dgm:t>
    </dgm:pt>
    <dgm:pt modelId="{EA6B1BBB-8580-496F-8318-F4785857A879}" type="sibTrans" cxnId="{1FCF02DF-C9B2-4BC2-8405-2CC280929841}">
      <dgm:prSet/>
      <dgm:spPr/>
      <dgm:t>
        <a:bodyPr/>
        <a:lstStyle/>
        <a:p>
          <a:endParaRPr lang="en-CA"/>
        </a:p>
      </dgm:t>
    </dgm:pt>
    <dgm:pt modelId="{A0858F21-4AFE-4D56-81CE-825AFA9583B9}">
      <dgm:prSet/>
      <dgm:spPr/>
      <dgm:t>
        <a:bodyPr/>
        <a:lstStyle/>
        <a:p>
          <a:r>
            <a:rPr lang="en-CA"/>
            <a:t>Utilize grocery delivery companies when needed</a:t>
          </a:r>
        </a:p>
      </dgm:t>
    </dgm:pt>
    <dgm:pt modelId="{7EB9C1AE-9A60-4FAC-894F-891C6A6A3212}" type="parTrans" cxnId="{E8CA8D04-F946-4EC9-9B9F-4F33AF932688}">
      <dgm:prSet/>
      <dgm:spPr/>
      <dgm:t>
        <a:bodyPr/>
        <a:lstStyle/>
        <a:p>
          <a:endParaRPr lang="en-CA"/>
        </a:p>
      </dgm:t>
    </dgm:pt>
    <dgm:pt modelId="{02444340-D450-4A98-92F3-BFFBF89E3311}" type="sibTrans" cxnId="{E8CA8D04-F946-4EC9-9B9F-4F33AF932688}">
      <dgm:prSet/>
      <dgm:spPr/>
      <dgm:t>
        <a:bodyPr/>
        <a:lstStyle/>
        <a:p>
          <a:endParaRPr lang="en-CA"/>
        </a:p>
      </dgm:t>
    </dgm:pt>
    <dgm:pt modelId="{316E11A9-BD1B-4152-A005-B49122BAD6F1}" type="pres">
      <dgm:prSet presAssocID="{17605832-FE60-4B9A-AC25-95A5E2ED12F6}" presName="Name0" presStyleCnt="0">
        <dgm:presLayoutVars>
          <dgm:dir/>
          <dgm:animLvl val="lvl"/>
          <dgm:resizeHandles val="exact"/>
        </dgm:presLayoutVars>
      </dgm:prSet>
      <dgm:spPr/>
    </dgm:pt>
    <dgm:pt modelId="{D9465F65-CD9C-4B31-8A6A-177138C706D0}" type="pres">
      <dgm:prSet presAssocID="{52F7B8E9-9FCE-45B0-A954-A8A9A49FA6F3}" presName="linNode" presStyleCnt="0"/>
      <dgm:spPr/>
    </dgm:pt>
    <dgm:pt modelId="{C033DCD1-D5C1-48CD-AE3F-8F48F2FB5C98}" type="pres">
      <dgm:prSet presAssocID="{52F7B8E9-9FCE-45B0-A954-A8A9A49FA6F3}" presName="parentText" presStyleLbl="node1" presStyleIdx="0" presStyleCnt="1">
        <dgm:presLayoutVars>
          <dgm:chMax val="1"/>
          <dgm:bulletEnabled val="1"/>
        </dgm:presLayoutVars>
      </dgm:prSet>
      <dgm:spPr/>
    </dgm:pt>
    <dgm:pt modelId="{754A18F2-E574-43E9-B42D-0341912FCE59}" type="pres">
      <dgm:prSet presAssocID="{52F7B8E9-9FCE-45B0-A954-A8A9A49FA6F3}" presName="descendantText" presStyleLbl="alignAccFollowNode1" presStyleIdx="0" presStyleCnt="1">
        <dgm:presLayoutVars>
          <dgm:bulletEnabled val="1"/>
        </dgm:presLayoutVars>
      </dgm:prSet>
      <dgm:spPr/>
    </dgm:pt>
  </dgm:ptLst>
  <dgm:cxnLst>
    <dgm:cxn modelId="{E8CA8D04-F946-4EC9-9B9F-4F33AF932688}" srcId="{52F7B8E9-9FCE-45B0-A954-A8A9A49FA6F3}" destId="{A0858F21-4AFE-4D56-81CE-825AFA9583B9}" srcOrd="4" destOrd="0" parTransId="{7EB9C1AE-9A60-4FAC-894F-891C6A6A3212}" sibTransId="{02444340-D450-4A98-92F3-BFFBF89E3311}"/>
    <dgm:cxn modelId="{F187970B-F727-4311-BDEC-7BA81B0EBF29}" type="presOf" srcId="{A0858F21-4AFE-4D56-81CE-825AFA9583B9}" destId="{754A18F2-E574-43E9-B42D-0341912FCE59}" srcOrd="0" destOrd="4" presId="urn:microsoft.com/office/officeart/2005/8/layout/vList5"/>
    <dgm:cxn modelId="{D79CE628-B9BF-403A-9B1B-9049E461CAB8}" srcId="{52F7B8E9-9FCE-45B0-A954-A8A9A49FA6F3}" destId="{321302EE-3C8A-43EC-9A56-3D5486861955}" srcOrd="0" destOrd="0" parTransId="{65D6E131-A334-4FC9-9A77-9F1CE96DFCF2}" sibTransId="{4EA57171-9459-42C4-BE98-E94DAC4DA430}"/>
    <dgm:cxn modelId="{B1BC366D-CFFA-4F60-951C-1D0F31AF7860}" type="presOf" srcId="{52F7B8E9-9FCE-45B0-A954-A8A9A49FA6F3}" destId="{C033DCD1-D5C1-48CD-AE3F-8F48F2FB5C98}" srcOrd="0" destOrd="0" presId="urn:microsoft.com/office/officeart/2005/8/layout/vList5"/>
    <dgm:cxn modelId="{289E0572-DE6B-4CF4-81DD-3AA480BABCA3}" type="presOf" srcId="{889F482A-9632-4F43-91B7-B2E2F86D71A9}" destId="{754A18F2-E574-43E9-B42D-0341912FCE59}" srcOrd="0" destOrd="3" presId="urn:microsoft.com/office/officeart/2005/8/layout/vList5"/>
    <dgm:cxn modelId="{4B3E995A-0C82-4A9A-BA55-B0C6B1C2B79E}" type="presOf" srcId="{17605832-FE60-4B9A-AC25-95A5E2ED12F6}" destId="{316E11A9-BD1B-4152-A005-B49122BAD6F1}" srcOrd="0" destOrd="0" presId="urn:microsoft.com/office/officeart/2005/8/layout/vList5"/>
    <dgm:cxn modelId="{833D597E-C160-4822-9406-7ED791353B80}" type="presOf" srcId="{321302EE-3C8A-43EC-9A56-3D5486861955}" destId="{754A18F2-E574-43E9-B42D-0341912FCE59}" srcOrd="0" destOrd="0" presId="urn:microsoft.com/office/officeart/2005/8/layout/vList5"/>
    <dgm:cxn modelId="{E9135680-E9D8-42B1-B4F2-A77C73F7E3D6}" type="presOf" srcId="{81275278-3A57-44EB-AC8D-F85C3231177C}" destId="{754A18F2-E574-43E9-B42D-0341912FCE59}" srcOrd="0" destOrd="1" presId="urn:microsoft.com/office/officeart/2005/8/layout/vList5"/>
    <dgm:cxn modelId="{C8FA93B1-48FC-49FC-9191-C26A8861FA9E}" srcId="{52F7B8E9-9FCE-45B0-A954-A8A9A49FA6F3}" destId="{81275278-3A57-44EB-AC8D-F85C3231177C}" srcOrd="1" destOrd="0" parTransId="{784974EB-E186-4784-A8B6-01FA03EE34E2}" sibTransId="{E9020142-E42C-49FB-BF1E-4FA744EF5624}"/>
    <dgm:cxn modelId="{B4A1DEBA-CB6C-4F42-9D04-47AD21764858}" type="presOf" srcId="{EA753609-796C-410D-BCA7-DE1F58300FF6}" destId="{754A18F2-E574-43E9-B42D-0341912FCE59}" srcOrd="0" destOrd="2" presId="urn:microsoft.com/office/officeart/2005/8/layout/vList5"/>
    <dgm:cxn modelId="{1FCF02DF-C9B2-4BC2-8405-2CC280929841}" srcId="{52F7B8E9-9FCE-45B0-A954-A8A9A49FA6F3}" destId="{889F482A-9632-4F43-91B7-B2E2F86D71A9}" srcOrd="3" destOrd="0" parTransId="{0AA83204-0FA3-4B81-A768-EC33A1579598}" sibTransId="{EA6B1BBB-8580-496F-8318-F4785857A879}"/>
    <dgm:cxn modelId="{9DACF4F8-8DB7-41D8-B195-E72EE833AB12}" srcId="{52F7B8E9-9FCE-45B0-A954-A8A9A49FA6F3}" destId="{EA753609-796C-410D-BCA7-DE1F58300FF6}" srcOrd="2" destOrd="0" parTransId="{3F2EAB1D-D61E-4D54-9343-7C47219CDC08}" sibTransId="{BE46113A-3433-4B5A-9451-75CEE6AD10EC}"/>
    <dgm:cxn modelId="{4AD25CFF-C7F3-4931-BC7E-0B2AB22169E6}" srcId="{17605832-FE60-4B9A-AC25-95A5E2ED12F6}" destId="{52F7B8E9-9FCE-45B0-A954-A8A9A49FA6F3}" srcOrd="0" destOrd="0" parTransId="{2AA026B0-E054-4692-AF43-E3CF7034A6EC}" sibTransId="{C58DFD7A-E720-4589-809D-12ADE7322FED}"/>
    <dgm:cxn modelId="{2C630732-8576-4C85-A5D1-FCC0CA814081}" type="presParOf" srcId="{316E11A9-BD1B-4152-A005-B49122BAD6F1}" destId="{D9465F65-CD9C-4B31-8A6A-177138C706D0}" srcOrd="0" destOrd="0" presId="urn:microsoft.com/office/officeart/2005/8/layout/vList5"/>
    <dgm:cxn modelId="{79C7A605-9E55-4A27-BB10-02F2F35833A5}" type="presParOf" srcId="{D9465F65-CD9C-4B31-8A6A-177138C706D0}" destId="{C033DCD1-D5C1-48CD-AE3F-8F48F2FB5C98}" srcOrd="0" destOrd="0" presId="urn:microsoft.com/office/officeart/2005/8/layout/vList5"/>
    <dgm:cxn modelId="{8F39E794-A1C3-4D4E-AFC9-39D846026578}" type="presParOf" srcId="{D9465F65-CD9C-4B31-8A6A-177138C706D0}" destId="{754A18F2-E574-43E9-B42D-0341912FCE59}"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BC96B364-42F0-42A3-98DC-B1831A039B6C}" type="doc">
      <dgm:prSet loTypeId="urn:microsoft.com/office/officeart/2018/5/layout/IconCircleLabelList" loCatId="icon" qsTypeId="urn:microsoft.com/office/officeart/2005/8/quickstyle/simple1" qsCatId="simple" csTypeId="urn:microsoft.com/office/officeart/2005/8/colors/accent2_2" csCatId="accent2" phldr="1"/>
      <dgm:spPr/>
      <dgm:t>
        <a:bodyPr/>
        <a:lstStyle/>
        <a:p>
          <a:endParaRPr lang="en-CA"/>
        </a:p>
      </dgm:t>
    </dgm:pt>
    <dgm:pt modelId="{B9A5ECDE-5745-4264-8D03-4F4EE9827107}">
      <dgm:prSet/>
      <dgm:spPr/>
      <dgm:t>
        <a:bodyPr/>
        <a:lstStyle/>
        <a:p>
          <a:pPr>
            <a:lnSpc>
              <a:spcPct val="100000"/>
            </a:lnSpc>
            <a:defRPr cap="all"/>
          </a:pPr>
          <a:r>
            <a:rPr lang="en-CA" b="1"/>
            <a:t>Questions?</a:t>
          </a:r>
        </a:p>
      </dgm:t>
    </dgm:pt>
    <dgm:pt modelId="{90F1C671-35F1-40B6-8D57-EF1F79B8F9E3}" type="parTrans" cxnId="{913F8707-CCE7-49E4-A868-6966A7C42E33}">
      <dgm:prSet/>
      <dgm:spPr/>
      <dgm:t>
        <a:bodyPr/>
        <a:lstStyle/>
        <a:p>
          <a:endParaRPr lang="en-CA"/>
        </a:p>
      </dgm:t>
    </dgm:pt>
    <dgm:pt modelId="{D7DF2629-54BF-4FB0-B226-9FE15AD7BAEB}" type="sibTrans" cxnId="{913F8707-CCE7-49E4-A868-6966A7C42E33}">
      <dgm:prSet/>
      <dgm:spPr/>
      <dgm:t>
        <a:bodyPr/>
        <a:lstStyle/>
        <a:p>
          <a:endParaRPr lang="en-CA"/>
        </a:p>
      </dgm:t>
    </dgm:pt>
    <dgm:pt modelId="{EEC615D0-4356-49CF-A63C-75104391382C}">
      <dgm:prSet/>
      <dgm:spPr/>
      <dgm:t>
        <a:bodyPr/>
        <a:lstStyle/>
        <a:p>
          <a:pPr>
            <a:lnSpc>
              <a:spcPct val="100000"/>
            </a:lnSpc>
            <a:defRPr cap="all"/>
          </a:pPr>
          <a:r>
            <a:rPr lang="en-CA" b="1"/>
            <a:t>Comments?</a:t>
          </a:r>
        </a:p>
      </dgm:t>
    </dgm:pt>
    <dgm:pt modelId="{87970D42-DCEF-4146-89F3-047971AA090B}" type="parTrans" cxnId="{505A6BBE-721D-4DBC-A5B8-F69D609FD41D}">
      <dgm:prSet/>
      <dgm:spPr/>
      <dgm:t>
        <a:bodyPr/>
        <a:lstStyle/>
        <a:p>
          <a:endParaRPr lang="en-CA"/>
        </a:p>
      </dgm:t>
    </dgm:pt>
    <dgm:pt modelId="{5A7F6ECC-7BC6-4A2E-A4C9-4053067DF3BF}" type="sibTrans" cxnId="{505A6BBE-721D-4DBC-A5B8-F69D609FD41D}">
      <dgm:prSet/>
      <dgm:spPr/>
      <dgm:t>
        <a:bodyPr/>
        <a:lstStyle/>
        <a:p>
          <a:endParaRPr lang="en-CA"/>
        </a:p>
      </dgm:t>
    </dgm:pt>
    <dgm:pt modelId="{77E9EB93-FAD9-4DE8-9AB5-239C77E0271C}">
      <dgm:prSet/>
      <dgm:spPr/>
      <dgm:t>
        <a:bodyPr/>
        <a:lstStyle/>
        <a:p>
          <a:pPr>
            <a:lnSpc>
              <a:spcPct val="100000"/>
            </a:lnSpc>
            <a:defRPr cap="all"/>
          </a:pPr>
          <a:r>
            <a:rPr lang="en-CA" b="1"/>
            <a:t>Clarification?</a:t>
          </a:r>
        </a:p>
      </dgm:t>
    </dgm:pt>
    <dgm:pt modelId="{F64C679E-8DE7-4E5C-9EFC-64B641081CA6}" type="parTrans" cxnId="{41A8FC3D-83E8-444D-8E5F-C857C2FA323B}">
      <dgm:prSet/>
      <dgm:spPr/>
      <dgm:t>
        <a:bodyPr/>
        <a:lstStyle/>
        <a:p>
          <a:endParaRPr lang="en-CA"/>
        </a:p>
      </dgm:t>
    </dgm:pt>
    <dgm:pt modelId="{C2D2412A-5066-449C-9953-E877699793B2}" type="sibTrans" cxnId="{41A8FC3D-83E8-444D-8E5F-C857C2FA323B}">
      <dgm:prSet/>
      <dgm:spPr/>
      <dgm:t>
        <a:bodyPr/>
        <a:lstStyle/>
        <a:p>
          <a:endParaRPr lang="en-CA"/>
        </a:p>
      </dgm:t>
    </dgm:pt>
    <dgm:pt modelId="{4872B33E-BF13-4D33-83F9-93365735B5CF}" type="pres">
      <dgm:prSet presAssocID="{BC96B364-42F0-42A3-98DC-B1831A039B6C}" presName="root" presStyleCnt="0">
        <dgm:presLayoutVars>
          <dgm:dir/>
          <dgm:resizeHandles val="exact"/>
        </dgm:presLayoutVars>
      </dgm:prSet>
      <dgm:spPr/>
    </dgm:pt>
    <dgm:pt modelId="{ED6A8288-BF12-47A0-A29C-ACF4BECDFF18}" type="pres">
      <dgm:prSet presAssocID="{B9A5ECDE-5745-4264-8D03-4F4EE9827107}" presName="compNode" presStyleCnt="0"/>
      <dgm:spPr/>
    </dgm:pt>
    <dgm:pt modelId="{37264055-1419-4576-ABC3-20F1750474E5}" type="pres">
      <dgm:prSet presAssocID="{B9A5ECDE-5745-4264-8D03-4F4EE9827107}" presName="iconBgRect" presStyleLbl="bgShp" presStyleIdx="0" presStyleCnt="3"/>
      <dgm:spPr/>
    </dgm:pt>
    <dgm:pt modelId="{8B59551D-9245-4731-BBDF-864526BEFDF3}" type="pres">
      <dgm:prSet presAssocID="{B9A5ECDE-5745-4264-8D03-4F4EE9827107}"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Question mark"/>
        </a:ext>
      </dgm:extLst>
    </dgm:pt>
    <dgm:pt modelId="{EFC862E3-5A44-48E7-8747-B8481C34D4B9}" type="pres">
      <dgm:prSet presAssocID="{B9A5ECDE-5745-4264-8D03-4F4EE9827107}" presName="spaceRect" presStyleCnt="0"/>
      <dgm:spPr/>
    </dgm:pt>
    <dgm:pt modelId="{A0BC4EF5-AEE9-4A15-B106-7FD812E655A8}" type="pres">
      <dgm:prSet presAssocID="{B9A5ECDE-5745-4264-8D03-4F4EE9827107}" presName="textRect" presStyleLbl="revTx" presStyleIdx="0" presStyleCnt="3">
        <dgm:presLayoutVars>
          <dgm:chMax val="1"/>
          <dgm:chPref val="1"/>
        </dgm:presLayoutVars>
      </dgm:prSet>
      <dgm:spPr/>
    </dgm:pt>
    <dgm:pt modelId="{067EF7ED-F541-4137-A4E7-D20445D20209}" type="pres">
      <dgm:prSet presAssocID="{D7DF2629-54BF-4FB0-B226-9FE15AD7BAEB}" presName="sibTrans" presStyleCnt="0"/>
      <dgm:spPr/>
    </dgm:pt>
    <dgm:pt modelId="{BADD76AA-8919-47F3-B4F7-56A21CCD306B}" type="pres">
      <dgm:prSet presAssocID="{EEC615D0-4356-49CF-A63C-75104391382C}" presName="compNode" presStyleCnt="0"/>
      <dgm:spPr/>
    </dgm:pt>
    <dgm:pt modelId="{3F62E39A-5D56-4311-B204-4D0E302DB6B0}" type="pres">
      <dgm:prSet presAssocID="{EEC615D0-4356-49CF-A63C-75104391382C}" presName="iconBgRect" presStyleLbl="bgShp" presStyleIdx="1" presStyleCnt="3"/>
      <dgm:spPr/>
    </dgm:pt>
    <dgm:pt modelId="{F3071D90-FF59-43BB-9D29-CBE4EEB0E4E3}" type="pres">
      <dgm:prSet presAssocID="{EEC615D0-4356-49CF-A63C-75104391382C}"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ubtitles"/>
        </a:ext>
      </dgm:extLst>
    </dgm:pt>
    <dgm:pt modelId="{CDD2C6C3-22BC-4783-AE9C-0B0FFBDB19F9}" type="pres">
      <dgm:prSet presAssocID="{EEC615D0-4356-49CF-A63C-75104391382C}" presName="spaceRect" presStyleCnt="0"/>
      <dgm:spPr/>
    </dgm:pt>
    <dgm:pt modelId="{6F7F00B4-7D7F-459B-B8C1-F2BFB79B7F48}" type="pres">
      <dgm:prSet presAssocID="{EEC615D0-4356-49CF-A63C-75104391382C}" presName="textRect" presStyleLbl="revTx" presStyleIdx="1" presStyleCnt="3">
        <dgm:presLayoutVars>
          <dgm:chMax val="1"/>
          <dgm:chPref val="1"/>
        </dgm:presLayoutVars>
      </dgm:prSet>
      <dgm:spPr/>
    </dgm:pt>
    <dgm:pt modelId="{E10A3609-0B17-4600-AC46-F764482CC3E1}" type="pres">
      <dgm:prSet presAssocID="{5A7F6ECC-7BC6-4A2E-A4C9-4053067DF3BF}" presName="sibTrans" presStyleCnt="0"/>
      <dgm:spPr/>
    </dgm:pt>
    <dgm:pt modelId="{68662B4C-E28F-4088-A9ED-CD9D2C07E292}" type="pres">
      <dgm:prSet presAssocID="{77E9EB93-FAD9-4DE8-9AB5-239C77E0271C}" presName="compNode" presStyleCnt="0"/>
      <dgm:spPr/>
    </dgm:pt>
    <dgm:pt modelId="{F9F21D0B-3858-4E73-AFA5-BE5D3C1EF116}" type="pres">
      <dgm:prSet presAssocID="{77E9EB93-FAD9-4DE8-9AB5-239C77E0271C}" presName="iconBgRect" presStyleLbl="bgShp" presStyleIdx="2" presStyleCnt="3"/>
      <dgm:spPr/>
    </dgm:pt>
    <dgm:pt modelId="{B7F82F40-A84C-416D-8DBE-0168F3E153A0}" type="pres">
      <dgm:prSet presAssocID="{77E9EB93-FAD9-4DE8-9AB5-239C77E0271C}"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Exclamation Mark"/>
        </a:ext>
      </dgm:extLst>
    </dgm:pt>
    <dgm:pt modelId="{36CEC33B-CC4C-453B-9CBD-A86052D32522}" type="pres">
      <dgm:prSet presAssocID="{77E9EB93-FAD9-4DE8-9AB5-239C77E0271C}" presName="spaceRect" presStyleCnt="0"/>
      <dgm:spPr/>
    </dgm:pt>
    <dgm:pt modelId="{350F87A1-A5FE-4F4D-9A5C-83FA6E7E9651}" type="pres">
      <dgm:prSet presAssocID="{77E9EB93-FAD9-4DE8-9AB5-239C77E0271C}" presName="textRect" presStyleLbl="revTx" presStyleIdx="2" presStyleCnt="3">
        <dgm:presLayoutVars>
          <dgm:chMax val="1"/>
          <dgm:chPref val="1"/>
        </dgm:presLayoutVars>
      </dgm:prSet>
      <dgm:spPr/>
    </dgm:pt>
  </dgm:ptLst>
  <dgm:cxnLst>
    <dgm:cxn modelId="{913F8707-CCE7-49E4-A868-6966A7C42E33}" srcId="{BC96B364-42F0-42A3-98DC-B1831A039B6C}" destId="{B9A5ECDE-5745-4264-8D03-4F4EE9827107}" srcOrd="0" destOrd="0" parTransId="{90F1C671-35F1-40B6-8D57-EF1F79B8F9E3}" sibTransId="{D7DF2629-54BF-4FB0-B226-9FE15AD7BAEB}"/>
    <dgm:cxn modelId="{12FA370C-0F8F-45BF-8312-10518F2C20D9}" type="presOf" srcId="{B9A5ECDE-5745-4264-8D03-4F4EE9827107}" destId="{A0BC4EF5-AEE9-4A15-B106-7FD812E655A8}" srcOrd="0" destOrd="0" presId="urn:microsoft.com/office/officeart/2018/5/layout/IconCircleLabelList"/>
    <dgm:cxn modelId="{F36C1B12-523A-48D3-AE01-7DECA88B0FF0}" type="presOf" srcId="{EEC615D0-4356-49CF-A63C-75104391382C}" destId="{6F7F00B4-7D7F-459B-B8C1-F2BFB79B7F48}" srcOrd="0" destOrd="0" presId="urn:microsoft.com/office/officeart/2018/5/layout/IconCircleLabelList"/>
    <dgm:cxn modelId="{F8C0D137-95C3-4593-945F-C0056FF60141}" type="presOf" srcId="{77E9EB93-FAD9-4DE8-9AB5-239C77E0271C}" destId="{350F87A1-A5FE-4F4D-9A5C-83FA6E7E9651}" srcOrd="0" destOrd="0" presId="urn:microsoft.com/office/officeart/2018/5/layout/IconCircleLabelList"/>
    <dgm:cxn modelId="{41A8FC3D-83E8-444D-8E5F-C857C2FA323B}" srcId="{BC96B364-42F0-42A3-98DC-B1831A039B6C}" destId="{77E9EB93-FAD9-4DE8-9AB5-239C77E0271C}" srcOrd="2" destOrd="0" parTransId="{F64C679E-8DE7-4E5C-9EFC-64B641081CA6}" sibTransId="{C2D2412A-5066-449C-9953-E877699793B2}"/>
    <dgm:cxn modelId="{F732D774-93F1-472E-8B75-3CD47F43CEB3}" type="presOf" srcId="{BC96B364-42F0-42A3-98DC-B1831A039B6C}" destId="{4872B33E-BF13-4D33-83F9-93365735B5CF}" srcOrd="0" destOrd="0" presId="urn:microsoft.com/office/officeart/2018/5/layout/IconCircleLabelList"/>
    <dgm:cxn modelId="{505A6BBE-721D-4DBC-A5B8-F69D609FD41D}" srcId="{BC96B364-42F0-42A3-98DC-B1831A039B6C}" destId="{EEC615D0-4356-49CF-A63C-75104391382C}" srcOrd="1" destOrd="0" parTransId="{87970D42-DCEF-4146-89F3-047971AA090B}" sibTransId="{5A7F6ECC-7BC6-4A2E-A4C9-4053067DF3BF}"/>
    <dgm:cxn modelId="{0E9759C3-2EEA-4594-B4F1-0A6DBCC8DCBB}" type="presParOf" srcId="{4872B33E-BF13-4D33-83F9-93365735B5CF}" destId="{ED6A8288-BF12-47A0-A29C-ACF4BECDFF18}" srcOrd="0" destOrd="0" presId="urn:microsoft.com/office/officeart/2018/5/layout/IconCircleLabelList"/>
    <dgm:cxn modelId="{BDE9A6F8-F092-4287-9C44-D49D0AF9126D}" type="presParOf" srcId="{ED6A8288-BF12-47A0-A29C-ACF4BECDFF18}" destId="{37264055-1419-4576-ABC3-20F1750474E5}" srcOrd="0" destOrd="0" presId="urn:microsoft.com/office/officeart/2018/5/layout/IconCircleLabelList"/>
    <dgm:cxn modelId="{58AEEF70-A725-48B6-8F78-9A7240E60020}" type="presParOf" srcId="{ED6A8288-BF12-47A0-A29C-ACF4BECDFF18}" destId="{8B59551D-9245-4731-BBDF-864526BEFDF3}" srcOrd="1" destOrd="0" presId="urn:microsoft.com/office/officeart/2018/5/layout/IconCircleLabelList"/>
    <dgm:cxn modelId="{D7E371A0-223C-49C2-8432-31CA16BDC123}" type="presParOf" srcId="{ED6A8288-BF12-47A0-A29C-ACF4BECDFF18}" destId="{EFC862E3-5A44-48E7-8747-B8481C34D4B9}" srcOrd="2" destOrd="0" presId="urn:microsoft.com/office/officeart/2018/5/layout/IconCircleLabelList"/>
    <dgm:cxn modelId="{F0A334EC-270F-4DA4-98E3-373463A10F48}" type="presParOf" srcId="{ED6A8288-BF12-47A0-A29C-ACF4BECDFF18}" destId="{A0BC4EF5-AEE9-4A15-B106-7FD812E655A8}" srcOrd="3" destOrd="0" presId="urn:microsoft.com/office/officeart/2018/5/layout/IconCircleLabelList"/>
    <dgm:cxn modelId="{36B627F0-8A52-4CC0-8A1A-EA888639A540}" type="presParOf" srcId="{4872B33E-BF13-4D33-83F9-93365735B5CF}" destId="{067EF7ED-F541-4137-A4E7-D20445D20209}" srcOrd="1" destOrd="0" presId="urn:microsoft.com/office/officeart/2018/5/layout/IconCircleLabelList"/>
    <dgm:cxn modelId="{6C83305D-81FE-4792-89B1-3AABCB73C651}" type="presParOf" srcId="{4872B33E-BF13-4D33-83F9-93365735B5CF}" destId="{BADD76AA-8919-47F3-B4F7-56A21CCD306B}" srcOrd="2" destOrd="0" presId="urn:microsoft.com/office/officeart/2018/5/layout/IconCircleLabelList"/>
    <dgm:cxn modelId="{68640CA3-6DD6-482B-AF22-E10F43F7206D}" type="presParOf" srcId="{BADD76AA-8919-47F3-B4F7-56A21CCD306B}" destId="{3F62E39A-5D56-4311-B204-4D0E302DB6B0}" srcOrd="0" destOrd="0" presId="urn:microsoft.com/office/officeart/2018/5/layout/IconCircleLabelList"/>
    <dgm:cxn modelId="{783FA525-E091-4E1B-A2FA-AD1E5176E221}" type="presParOf" srcId="{BADD76AA-8919-47F3-B4F7-56A21CCD306B}" destId="{F3071D90-FF59-43BB-9D29-CBE4EEB0E4E3}" srcOrd="1" destOrd="0" presId="urn:microsoft.com/office/officeart/2018/5/layout/IconCircleLabelList"/>
    <dgm:cxn modelId="{05B80E88-2F8C-46F2-B2AC-8C52ABD1F0E1}" type="presParOf" srcId="{BADD76AA-8919-47F3-B4F7-56A21CCD306B}" destId="{CDD2C6C3-22BC-4783-AE9C-0B0FFBDB19F9}" srcOrd="2" destOrd="0" presId="urn:microsoft.com/office/officeart/2018/5/layout/IconCircleLabelList"/>
    <dgm:cxn modelId="{821512F5-ECF1-4B4F-B460-1CC3A04D0EB8}" type="presParOf" srcId="{BADD76AA-8919-47F3-B4F7-56A21CCD306B}" destId="{6F7F00B4-7D7F-459B-B8C1-F2BFB79B7F48}" srcOrd="3" destOrd="0" presId="urn:microsoft.com/office/officeart/2018/5/layout/IconCircleLabelList"/>
    <dgm:cxn modelId="{C8FAA676-D919-43B9-B1C0-4DE99B50B9FB}" type="presParOf" srcId="{4872B33E-BF13-4D33-83F9-93365735B5CF}" destId="{E10A3609-0B17-4600-AC46-F764482CC3E1}" srcOrd="3" destOrd="0" presId="urn:microsoft.com/office/officeart/2018/5/layout/IconCircleLabelList"/>
    <dgm:cxn modelId="{B47C6A30-FC50-4919-A5A9-7DF947142C74}" type="presParOf" srcId="{4872B33E-BF13-4D33-83F9-93365735B5CF}" destId="{68662B4C-E28F-4088-A9ED-CD9D2C07E292}" srcOrd="4" destOrd="0" presId="urn:microsoft.com/office/officeart/2018/5/layout/IconCircleLabelList"/>
    <dgm:cxn modelId="{EC4EC753-5B6F-434F-A979-C79AE87697E9}" type="presParOf" srcId="{68662B4C-E28F-4088-A9ED-CD9D2C07E292}" destId="{F9F21D0B-3858-4E73-AFA5-BE5D3C1EF116}" srcOrd="0" destOrd="0" presId="urn:microsoft.com/office/officeart/2018/5/layout/IconCircleLabelList"/>
    <dgm:cxn modelId="{03BCF414-6926-4A0B-A483-E34B5BFF4641}" type="presParOf" srcId="{68662B4C-E28F-4088-A9ED-CD9D2C07E292}" destId="{B7F82F40-A84C-416D-8DBE-0168F3E153A0}" srcOrd="1" destOrd="0" presId="urn:microsoft.com/office/officeart/2018/5/layout/IconCircleLabelList"/>
    <dgm:cxn modelId="{C17AB021-1F34-40D9-B623-9B3695504031}" type="presParOf" srcId="{68662B4C-E28F-4088-A9ED-CD9D2C07E292}" destId="{36CEC33B-CC4C-453B-9CBD-A86052D32522}" srcOrd="2" destOrd="0" presId="urn:microsoft.com/office/officeart/2018/5/layout/IconCircleLabelList"/>
    <dgm:cxn modelId="{72D13E29-6231-4989-B432-F07A0A8789B4}" type="presParOf" srcId="{68662B4C-E28F-4088-A9ED-CD9D2C07E292}" destId="{350F87A1-A5FE-4F4D-9A5C-83FA6E7E9651}" srcOrd="3" destOrd="0" presId="urn:microsoft.com/office/officeart/2018/5/layout/IconCircleLabel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122C2C7-5298-4D5A-A4DE-86D6EAB0D522}"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CA"/>
        </a:p>
      </dgm:t>
    </dgm:pt>
    <dgm:pt modelId="{27F0883F-EAF3-4654-8525-855EB9ACD5A6}">
      <dgm:prSet/>
      <dgm:spPr/>
      <dgm:t>
        <a:bodyPr/>
        <a:lstStyle/>
        <a:p>
          <a:r>
            <a:rPr lang="en-CA" b="1" dirty="0"/>
            <a:t>Raise your hand if…</a:t>
          </a:r>
          <a:endParaRPr lang="en-CA" dirty="0"/>
        </a:p>
      </dgm:t>
    </dgm:pt>
    <dgm:pt modelId="{28CC8F08-7731-428C-8061-A40B6DC64868}" type="parTrans" cxnId="{FC2A4366-53CE-42A6-8B55-8E74AE9F89CA}">
      <dgm:prSet/>
      <dgm:spPr/>
      <dgm:t>
        <a:bodyPr/>
        <a:lstStyle/>
        <a:p>
          <a:endParaRPr lang="en-CA"/>
        </a:p>
      </dgm:t>
    </dgm:pt>
    <dgm:pt modelId="{0BDFF4B5-21CF-4312-BFB3-18A119F90587}" type="sibTrans" cxnId="{FC2A4366-53CE-42A6-8B55-8E74AE9F89CA}">
      <dgm:prSet/>
      <dgm:spPr/>
      <dgm:t>
        <a:bodyPr/>
        <a:lstStyle/>
        <a:p>
          <a:endParaRPr lang="en-CA"/>
        </a:p>
      </dgm:t>
    </dgm:pt>
    <dgm:pt modelId="{97303CE0-2224-49FD-BE7C-EFE5A8257F5E}">
      <dgm:prSet/>
      <dgm:spPr/>
      <dgm:t>
        <a:bodyPr/>
        <a:lstStyle/>
        <a:p>
          <a:r>
            <a:rPr lang="en-CA" dirty="0"/>
            <a:t>Put your hand up if this is your</a:t>
          </a:r>
          <a:r>
            <a:rPr lang="en-CA" b="1" dirty="0"/>
            <a:t> first time attending</a:t>
          </a:r>
          <a:r>
            <a:rPr lang="en-CA" dirty="0"/>
            <a:t> </a:t>
          </a:r>
          <a:r>
            <a:rPr lang="en-CA" b="1" dirty="0"/>
            <a:t>pulmonary rehab!</a:t>
          </a:r>
          <a:endParaRPr lang="en-CA" dirty="0"/>
        </a:p>
      </dgm:t>
    </dgm:pt>
    <dgm:pt modelId="{EDBBEBE3-AD80-4843-BB90-DAAB287842FF}" type="parTrans" cxnId="{10391B94-164F-48ED-B590-45DF7613A52D}">
      <dgm:prSet/>
      <dgm:spPr/>
      <dgm:t>
        <a:bodyPr/>
        <a:lstStyle/>
        <a:p>
          <a:endParaRPr lang="en-CA"/>
        </a:p>
      </dgm:t>
    </dgm:pt>
    <dgm:pt modelId="{C461E0B8-C816-4B6F-92E8-D1B71462C520}" type="sibTrans" cxnId="{10391B94-164F-48ED-B590-45DF7613A52D}">
      <dgm:prSet/>
      <dgm:spPr/>
      <dgm:t>
        <a:bodyPr/>
        <a:lstStyle/>
        <a:p>
          <a:endParaRPr lang="en-CA"/>
        </a:p>
      </dgm:t>
    </dgm:pt>
    <dgm:pt modelId="{04829942-C8EC-41BA-B96C-B347C243D6D4}">
      <dgm:prSet/>
      <dgm:spPr/>
      <dgm:t>
        <a:bodyPr/>
        <a:lstStyle/>
        <a:p>
          <a:r>
            <a:rPr lang="en-CA"/>
            <a:t>Put your hand up if you were </a:t>
          </a:r>
          <a:r>
            <a:rPr lang="en-CA" b="1"/>
            <a:t>told to come here by your doctor!</a:t>
          </a:r>
          <a:endParaRPr lang="en-CA"/>
        </a:p>
      </dgm:t>
    </dgm:pt>
    <dgm:pt modelId="{96837DEE-E785-4759-B4A6-18D12E9085FA}" type="parTrans" cxnId="{82ECD8C8-62B1-4700-BA9B-839A7261B667}">
      <dgm:prSet/>
      <dgm:spPr/>
      <dgm:t>
        <a:bodyPr/>
        <a:lstStyle/>
        <a:p>
          <a:endParaRPr lang="en-CA"/>
        </a:p>
      </dgm:t>
    </dgm:pt>
    <dgm:pt modelId="{7205219A-0B18-44FF-AABB-94727F6035FF}" type="sibTrans" cxnId="{82ECD8C8-62B1-4700-BA9B-839A7261B667}">
      <dgm:prSet/>
      <dgm:spPr/>
      <dgm:t>
        <a:bodyPr/>
        <a:lstStyle/>
        <a:p>
          <a:endParaRPr lang="en-CA"/>
        </a:p>
      </dgm:t>
    </dgm:pt>
    <dgm:pt modelId="{5844DDD9-8871-4560-B634-911D8F170FDB}">
      <dgm:prSet/>
      <dgm:spPr/>
      <dgm:t>
        <a:bodyPr/>
        <a:lstStyle/>
        <a:p>
          <a:r>
            <a:rPr lang="en-CA"/>
            <a:t>Put your hand up if you were</a:t>
          </a:r>
          <a:r>
            <a:rPr lang="en-CA" b="1"/>
            <a:t> excited to come today!</a:t>
          </a:r>
          <a:endParaRPr lang="en-CA"/>
        </a:p>
      </dgm:t>
    </dgm:pt>
    <dgm:pt modelId="{998AC369-DB57-4304-8813-75D8CE01E326}" type="parTrans" cxnId="{327F4E69-EAB4-448A-9E65-B91D94BD3235}">
      <dgm:prSet/>
      <dgm:spPr/>
      <dgm:t>
        <a:bodyPr/>
        <a:lstStyle/>
        <a:p>
          <a:endParaRPr lang="en-CA"/>
        </a:p>
      </dgm:t>
    </dgm:pt>
    <dgm:pt modelId="{997748AB-5637-4945-8C3C-82C933DC3A93}" type="sibTrans" cxnId="{327F4E69-EAB4-448A-9E65-B91D94BD3235}">
      <dgm:prSet/>
      <dgm:spPr/>
      <dgm:t>
        <a:bodyPr/>
        <a:lstStyle/>
        <a:p>
          <a:endParaRPr lang="en-CA"/>
        </a:p>
      </dgm:t>
    </dgm:pt>
    <dgm:pt modelId="{43ACDA9A-23AF-463A-881A-C07475D21EC5}">
      <dgm:prSet/>
      <dgm:spPr/>
      <dgm:t>
        <a:bodyPr/>
        <a:lstStyle/>
        <a:p>
          <a:r>
            <a:rPr lang="en-CA"/>
            <a:t>Put your hand up if you were </a:t>
          </a:r>
          <a:r>
            <a:rPr lang="en-CA" b="1"/>
            <a:t>anxious about coming today!</a:t>
          </a:r>
          <a:endParaRPr lang="en-CA"/>
        </a:p>
      </dgm:t>
    </dgm:pt>
    <dgm:pt modelId="{06361415-A4ED-4D36-A019-9BF645432DE1}" type="parTrans" cxnId="{50990CD5-3B7F-45BB-82EB-235EE7BFC2D2}">
      <dgm:prSet/>
      <dgm:spPr/>
      <dgm:t>
        <a:bodyPr/>
        <a:lstStyle/>
        <a:p>
          <a:endParaRPr lang="en-CA"/>
        </a:p>
      </dgm:t>
    </dgm:pt>
    <dgm:pt modelId="{6EFB3F43-146E-4526-8F49-1D07104646D2}" type="sibTrans" cxnId="{50990CD5-3B7F-45BB-82EB-235EE7BFC2D2}">
      <dgm:prSet/>
      <dgm:spPr/>
      <dgm:t>
        <a:bodyPr/>
        <a:lstStyle/>
        <a:p>
          <a:endParaRPr lang="en-CA"/>
        </a:p>
      </dgm:t>
    </dgm:pt>
    <dgm:pt modelId="{14C415CA-9C86-4563-930A-30FA07270E10}">
      <dgm:prSet/>
      <dgm:spPr/>
      <dgm:t>
        <a:bodyPr/>
        <a:lstStyle/>
        <a:p>
          <a:r>
            <a:rPr lang="en-CA"/>
            <a:t>Put your hand up if you </a:t>
          </a:r>
          <a:r>
            <a:rPr lang="en-CA" b="1"/>
            <a:t>have been taught about what energy conservation is in the past!</a:t>
          </a:r>
          <a:endParaRPr lang="en-CA"/>
        </a:p>
      </dgm:t>
    </dgm:pt>
    <dgm:pt modelId="{9F500101-3040-42EE-9129-342B43BA7E2A}" type="parTrans" cxnId="{CF91C757-AEA0-4AB0-BEA2-6F2F8D528724}">
      <dgm:prSet/>
      <dgm:spPr/>
      <dgm:t>
        <a:bodyPr/>
        <a:lstStyle/>
        <a:p>
          <a:endParaRPr lang="en-CA"/>
        </a:p>
      </dgm:t>
    </dgm:pt>
    <dgm:pt modelId="{DE5849EF-A04A-4FE9-8BA7-023717049244}" type="sibTrans" cxnId="{CF91C757-AEA0-4AB0-BEA2-6F2F8D528724}">
      <dgm:prSet/>
      <dgm:spPr/>
      <dgm:t>
        <a:bodyPr/>
        <a:lstStyle/>
        <a:p>
          <a:endParaRPr lang="en-CA"/>
        </a:p>
      </dgm:t>
    </dgm:pt>
    <dgm:pt modelId="{59EB7CFC-7A59-47BB-A4FA-409755A92122}">
      <dgm:prSet/>
      <dgm:spPr/>
      <dgm:t>
        <a:bodyPr/>
        <a:lstStyle/>
        <a:p>
          <a:r>
            <a:rPr lang="en-CA" b="1"/>
            <a:t>Neighbour interaction:</a:t>
          </a:r>
          <a:endParaRPr lang="en-CA"/>
        </a:p>
      </dgm:t>
    </dgm:pt>
    <dgm:pt modelId="{0E09C70E-AE68-4E9C-B0A0-B315D898D3FE}" type="parTrans" cxnId="{B17D1DCC-468F-4C7B-99CA-B149F1F98C33}">
      <dgm:prSet/>
      <dgm:spPr/>
      <dgm:t>
        <a:bodyPr/>
        <a:lstStyle/>
        <a:p>
          <a:endParaRPr lang="en-CA"/>
        </a:p>
      </dgm:t>
    </dgm:pt>
    <dgm:pt modelId="{FF096598-D57E-433E-A4B0-3B0C496BCED0}" type="sibTrans" cxnId="{B17D1DCC-468F-4C7B-99CA-B149F1F98C33}">
      <dgm:prSet/>
      <dgm:spPr/>
      <dgm:t>
        <a:bodyPr/>
        <a:lstStyle/>
        <a:p>
          <a:endParaRPr lang="en-CA"/>
        </a:p>
      </dgm:t>
    </dgm:pt>
    <dgm:pt modelId="{E8018ADB-B4E5-4B43-B8DF-BBEEC77DDD9A}">
      <dgm:prSet/>
      <dgm:spPr/>
      <dgm:t>
        <a:bodyPr/>
        <a:lstStyle/>
        <a:p>
          <a:r>
            <a:rPr lang="en-CA"/>
            <a:t>Everyone </a:t>
          </a:r>
          <a:r>
            <a:rPr lang="en-CA" b="1"/>
            <a:t>introduce yourself and one of your hobbies</a:t>
          </a:r>
          <a:r>
            <a:rPr lang="en-CA"/>
            <a:t> to your neighbours on the left and right!</a:t>
          </a:r>
        </a:p>
      </dgm:t>
    </dgm:pt>
    <dgm:pt modelId="{1C83DC39-3B2B-4DE7-BBC9-533F5F4BEF82}" type="parTrans" cxnId="{329D3B4B-96D6-45F9-88CB-7A6D6C9ED50F}">
      <dgm:prSet/>
      <dgm:spPr/>
      <dgm:t>
        <a:bodyPr/>
        <a:lstStyle/>
        <a:p>
          <a:endParaRPr lang="en-CA"/>
        </a:p>
      </dgm:t>
    </dgm:pt>
    <dgm:pt modelId="{5DC2EFDD-232F-4496-9BA0-E0FE4986793B}" type="sibTrans" cxnId="{329D3B4B-96D6-45F9-88CB-7A6D6C9ED50F}">
      <dgm:prSet/>
      <dgm:spPr/>
      <dgm:t>
        <a:bodyPr/>
        <a:lstStyle/>
        <a:p>
          <a:endParaRPr lang="en-CA"/>
        </a:p>
      </dgm:t>
    </dgm:pt>
    <dgm:pt modelId="{E4545794-D613-41CF-AE77-D595E40BC9EC}" type="pres">
      <dgm:prSet presAssocID="{4122C2C7-5298-4D5A-A4DE-86D6EAB0D522}" presName="linear" presStyleCnt="0">
        <dgm:presLayoutVars>
          <dgm:animLvl val="lvl"/>
          <dgm:resizeHandles val="exact"/>
        </dgm:presLayoutVars>
      </dgm:prSet>
      <dgm:spPr/>
    </dgm:pt>
    <dgm:pt modelId="{9C8639B2-BED2-41D3-8CFA-D7C12B42C747}" type="pres">
      <dgm:prSet presAssocID="{27F0883F-EAF3-4654-8525-855EB9ACD5A6}" presName="parentText" presStyleLbl="node1" presStyleIdx="0" presStyleCnt="2">
        <dgm:presLayoutVars>
          <dgm:chMax val="0"/>
          <dgm:bulletEnabled val="1"/>
        </dgm:presLayoutVars>
      </dgm:prSet>
      <dgm:spPr/>
    </dgm:pt>
    <dgm:pt modelId="{AB3D69A3-B67D-4C96-8D47-CD3B64C69DE7}" type="pres">
      <dgm:prSet presAssocID="{27F0883F-EAF3-4654-8525-855EB9ACD5A6}" presName="childText" presStyleLbl="revTx" presStyleIdx="0" presStyleCnt="2">
        <dgm:presLayoutVars>
          <dgm:bulletEnabled val="1"/>
        </dgm:presLayoutVars>
      </dgm:prSet>
      <dgm:spPr/>
    </dgm:pt>
    <dgm:pt modelId="{78EF5108-8727-4578-BB01-5AA08B94B845}" type="pres">
      <dgm:prSet presAssocID="{59EB7CFC-7A59-47BB-A4FA-409755A92122}" presName="parentText" presStyleLbl="node1" presStyleIdx="1" presStyleCnt="2">
        <dgm:presLayoutVars>
          <dgm:chMax val="0"/>
          <dgm:bulletEnabled val="1"/>
        </dgm:presLayoutVars>
      </dgm:prSet>
      <dgm:spPr/>
    </dgm:pt>
    <dgm:pt modelId="{ACF4B626-B80A-4B45-91FC-4EDFB0AB9BAB}" type="pres">
      <dgm:prSet presAssocID="{59EB7CFC-7A59-47BB-A4FA-409755A92122}" presName="childText" presStyleLbl="revTx" presStyleIdx="1" presStyleCnt="2">
        <dgm:presLayoutVars>
          <dgm:bulletEnabled val="1"/>
        </dgm:presLayoutVars>
      </dgm:prSet>
      <dgm:spPr/>
    </dgm:pt>
  </dgm:ptLst>
  <dgm:cxnLst>
    <dgm:cxn modelId="{4DA55815-08CC-451D-8C19-EA954E9F4327}" type="presOf" srcId="{97303CE0-2224-49FD-BE7C-EFE5A8257F5E}" destId="{AB3D69A3-B67D-4C96-8D47-CD3B64C69DE7}" srcOrd="0" destOrd="0" presId="urn:microsoft.com/office/officeart/2005/8/layout/vList2"/>
    <dgm:cxn modelId="{4519385E-2981-423C-88D5-94270B75F110}" type="presOf" srcId="{59EB7CFC-7A59-47BB-A4FA-409755A92122}" destId="{78EF5108-8727-4578-BB01-5AA08B94B845}" srcOrd="0" destOrd="0" presId="urn:microsoft.com/office/officeart/2005/8/layout/vList2"/>
    <dgm:cxn modelId="{FC2A4366-53CE-42A6-8B55-8E74AE9F89CA}" srcId="{4122C2C7-5298-4D5A-A4DE-86D6EAB0D522}" destId="{27F0883F-EAF3-4654-8525-855EB9ACD5A6}" srcOrd="0" destOrd="0" parTransId="{28CC8F08-7731-428C-8061-A40B6DC64868}" sibTransId="{0BDFF4B5-21CF-4312-BFB3-18A119F90587}"/>
    <dgm:cxn modelId="{327F4E69-EAB4-448A-9E65-B91D94BD3235}" srcId="{27F0883F-EAF3-4654-8525-855EB9ACD5A6}" destId="{5844DDD9-8871-4560-B634-911D8F170FDB}" srcOrd="2" destOrd="0" parTransId="{998AC369-DB57-4304-8813-75D8CE01E326}" sibTransId="{997748AB-5637-4945-8C3C-82C933DC3A93}"/>
    <dgm:cxn modelId="{BFF7A569-450B-44C6-B6AE-845E8BDA31BD}" type="presOf" srcId="{4122C2C7-5298-4D5A-A4DE-86D6EAB0D522}" destId="{E4545794-D613-41CF-AE77-D595E40BC9EC}" srcOrd="0" destOrd="0" presId="urn:microsoft.com/office/officeart/2005/8/layout/vList2"/>
    <dgm:cxn modelId="{329D3B4B-96D6-45F9-88CB-7A6D6C9ED50F}" srcId="{59EB7CFC-7A59-47BB-A4FA-409755A92122}" destId="{E8018ADB-B4E5-4B43-B8DF-BBEEC77DDD9A}" srcOrd="0" destOrd="0" parTransId="{1C83DC39-3B2B-4DE7-BBC9-533F5F4BEF82}" sibTransId="{5DC2EFDD-232F-4496-9BA0-E0FE4986793B}"/>
    <dgm:cxn modelId="{B522164E-E3E6-4458-8EB8-783441D419ED}" type="presOf" srcId="{04829942-C8EC-41BA-B96C-B347C243D6D4}" destId="{AB3D69A3-B67D-4C96-8D47-CD3B64C69DE7}" srcOrd="0" destOrd="1" presId="urn:microsoft.com/office/officeart/2005/8/layout/vList2"/>
    <dgm:cxn modelId="{8679F655-F5D1-401A-95E7-43F599A92BC0}" type="presOf" srcId="{E8018ADB-B4E5-4B43-B8DF-BBEEC77DDD9A}" destId="{ACF4B626-B80A-4B45-91FC-4EDFB0AB9BAB}" srcOrd="0" destOrd="0" presId="urn:microsoft.com/office/officeart/2005/8/layout/vList2"/>
    <dgm:cxn modelId="{CF91C757-AEA0-4AB0-BEA2-6F2F8D528724}" srcId="{27F0883F-EAF3-4654-8525-855EB9ACD5A6}" destId="{14C415CA-9C86-4563-930A-30FA07270E10}" srcOrd="4" destOrd="0" parTransId="{9F500101-3040-42EE-9129-342B43BA7E2A}" sibTransId="{DE5849EF-A04A-4FE9-8BA7-023717049244}"/>
    <dgm:cxn modelId="{10391B94-164F-48ED-B590-45DF7613A52D}" srcId="{27F0883F-EAF3-4654-8525-855EB9ACD5A6}" destId="{97303CE0-2224-49FD-BE7C-EFE5A8257F5E}" srcOrd="0" destOrd="0" parTransId="{EDBBEBE3-AD80-4843-BB90-DAAB287842FF}" sibTransId="{C461E0B8-C816-4B6F-92E8-D1B71462C520}"/>
    <dgm:cxn modelId="{86B2F398-F51F-4FA3-BAE2-C0F4C89385A5}" type="presOf" srcId="{5844DDD9-8871-4560-B634-911D8F170FDB}" destId="{AB3D69A3-B67D-4C96-8D47-CD3B64C69DE7}" srcOrd="0" destOrd="2" presId="urn:microsoft.com/office/officeart/2005/8/layout/vList2"/>
    <dgm:cxn modelId="{C45F18BF-65AC-41E1-A126-B3EC8419D299}" type="presOf" srcId="{27F0883F-EAF3-4654-8525-855EB9ACD5A6}" destId="{9C8639B2-BED2-41D3-8CFA-D7C12B42C747}" srcOrd="0" destOrd="0" presId="urn:microsoft.com/office/officeart/2005/8/layout/vList2"/>
    <dgm:cxn modelId="{82ECD8C8-62B1-4700-BA9B-839A7261B667}" srcId="{27F0883F-EAF3-4654-8525-855EB9ACD5A6}" destId="{04829942-C8EC-41BA-B96C-B347C243D6D4}" srcOrd="1" destOrd="0" parTransId="{96837DEE-E785-4759-B4A6-18D12E9085FA}" sibTransId="{7205219A-0B18-44FF-AABB-94727F6035FF}"/>
    <dgm:cxn modelId="{B17D1DCC-468F-4C7B-99CA-B149F1F98C33}" srcId="{4122C2C7-5298-4D5A-A4DE-86D6EAB0D522}" destId="{59EB7CFC-7A59-47BB-A4FA-409755A92122}" srcOrd="1" destOrd="0" parTransId="{0E09C70E-AE68-4E9C-B0A0-B315D898D3FE}" sibTransId="{FF096598-D57E-433E-A4B0-3B0C496BCED0}"/>
    <dgm:cxn modelId="{50990CD5-3B7F-45BB-82EB-235EE7BFC2D2}" srcId="{27F0883F-EAF3-4654-8525-855EB9ACD5A6}" destId="{43ACDA9A-23AF-463A-881A-C07475D21EC5}" srcOrd="3" destOrd="0" parTransId="{06361415-A4ED-4D36-A019-9BF645432DE1}" sibTransId="{6EFB3F43-146E-4526-8F49-1D07104646D2}"/>
    <dgm:cxn modelId="{797F17DE-0BAE-4F27-85F7-1173E0D85CB8}" type="presOf" srcId="{14C415CA-9C86-4563-930A-30FA07270E10}" destId="{AB3D69A3-B67D-4C96-8D47-CD3B64C69DE7}" srcOrd="0" destOrd="4" presId="urn:microsoft.com/office/officeart/2005/8/layout/vList2"/>
    <dgm:cxn modelId="{3DE7A2E1-F741-4335-AD97-3E192CE064AB}" type="presOf" srcId="{43ACDA9A-23AF-463A-881A-C07475D21EC5}" destId="{AB3D69A3-B67D-4C96-8D47-CD3B64C69DE7}" srcOrd="0" destOrd="3" presId="urn:microsoft.com/office/officeart/2005/8/layout/vList2"/>
    <dgm:cxn modelId="{A6DFD5DA-F0E3-4EC8-85A3-A1620C96F905}" type="presParOf" srcId="{E4545794-D613-41CF-AE77-D595E40BC9EC}" destId="{9C8639B2-BED2-41D3-8CFA-D7C12B42C747}" srcOrd="0" destOrd="0" presId="urn:microsoft.com/office/officeart/2005/8/layout/vList2"/>
    <dgm:cxn modelId="{B6192D44-C27E-43E5-BA4D-0F5512988026}" type="presParOf" srcId="{E4545794-D613-41CF-AE77-D595E40BC9EC}" destId="{AB3D69A3-B67D-4C96-8D47-CD3B64C69DE7}" srcOrd="1" destOrd="0" presId="urn:microsoft.com/office/officeart/2005/8/layout/vList2"/>
    <dgm:cxn modelId="{F6E03833-C5DC-4796-AEFC-ABCF2010AB37}" type="presParOf" srcId="{E4545794-D613-41CF-AE77-D595E40BC9EC}" destId="{78EF5108-8727-4578-BB01-5AA08B94B845}" srcOrd="2" destOrd="0" presId="urn:microsoft.com/office/officeart/2005/8/layout/vList2"/>
    <dgm:cxn modelId="{84040C1D-79EE-448B-9686-159BAE45D36B}" type="presParOf" srcId="{E4545794-D613-41CF-AE77-D595E40BC9EC}" destId="{ACF4B626-B80A-4B45-91FC-4EDFB0AB9BAB}" srcOrd="3"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8B7FB76-57C9-4300-8FA3-8477D3D32692}"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CA"/>
        </a:p>
      </dgm:t>
    </dgm:pt>
    <dgm:pt modelId="{D6210B5C-30DE-4C3F-AA06-0F184179FF5F}">
      <dgm:prSet/>
      <dgm:spPr/>
      <dgm:t>
        <a:bodyPr/>
        <a:lstStyle/>
        <a:p>
          <a:r>
            <a:rPr lang="en-CA" b="1" dirty="0"/>
            <a:t>What is </a:t>
          </a:r>
          <a:r>
            <a:rPr lang="en-CA" dirty="0"/>
            <a:t>energy conservation?</a:t>
          </a:r>
        </a:p>
      </dgm:t>
    </dgm:pt>
    <dgm:pt modelId="{65608B7E-F913-4874-BB61-5666B4454B66}" type="parTrans" cxnId="{C9896FF9-7A8E-4F45-90D3-DA5EBF57E014}">
      <dgm:prSet/>
      <dgm:spPr/>
      <dgm:t>
        <a:bodyPr/>
        <a:lstStyle/>
        <a:p>
          <a:endParaRPr lang="en-CA"/>
        </a:p>
      </dgm:t>
    </dgm:pt>
    <dgm:pt modelId="{4057FBF1-F113-46D5-B5BE-78986B34B725}" type="sibTrans" cxnId="{C9896FF9-7A8E-4F45-90D3-DA5EBF57E014}">
      <dgm:prSet/>
      <dgm:spPr/>
      <dgm:t>
        <a:bodyPr/>
        <a:lstStyle/>
        <a:p>
          <a:endParaRPr lang="en-CA"/>
        </a:p>
      </dgm:t>
    </dgm:pt>
    <dgm:pt modelId="{0E7FB8EE-3F06-49FD-A867-DA6BDD962223}">
      <dgm:prSet/>
      <dgm:spPr/>
      <dgm:t>
        <a:bodyPr/>
        <a:lstStyle/>
        <a:p>
          <a:r>
            <a:rPr lang="en-CA" b="1"/>
            <a:t>Energy conservation </a:t>
          </a:r>
          <a:r>
            <a:rPr lang="en-CA"/>
            <a:t>is </a:t>
          </a:r>
          <a:r>
            <a:rPr lang="en-CA" i="1"/>
            <a:t>simplifying and planning tasks to use less energy.</a:t>
          </a:r>
          <a:r>
            <a:rPr lang="en-CA"/>
            <a:t>     By doing this you will have more energy to use throughout the day.</a:t>
          </a:r>
        </a:p>
      </dgm:t>
    </dgm:pt>
    <dgm:pt modelId="{1943E5AB-637D-4B98-909A-0EBD0E446ADD}" type="parTrans" cxnId="{DCBDD71E-A590-4EB7-8DE2-7A30790F5272}">
      <dgm:prSet/>
      <dgm:spPr/>
      <dgm:t>
        <a:bodyPr/>
        <a:lstStyle/>
        <a:p>
          <a:endParaRPr lang="en-CA"/>
        </a:p>
      </dgm:t>
    </dgm:pt>
    <dgm:pt modelId="{DA53FEDF-7C5C-4480-BEBC-C368657B5D0B}" type="sibTrans" cxnId="{DCBDD71E-A590-4EB7-8DE2-7A30790F5272}">
      <dgm:prSet/>
      <dgm:spPr/>
      <dgm:t>
        <a:bodyPr/>
        <a:lstStyle/>
        <a:p>
          <a:endParaRPr lang="en-CA"/>
        </a:p>
      </dgm:t>
    </dgm:pt>
    <dgm:pt modelId="{BA28F018-2530-4B8E-8600-4FE0FFBED955}">
      <dgm:prSet/>
      <dgm:spPr/>
      <dgm:t>
        <a:bodyPr/>
        <a:lstStyle/>
        <a:p>
          <a:r>
            <a:rPr lang="en-CA" dirty="0"/>
            <a:t>Why is energy conservation </a:t>
          </a:r>
          <a:r>
            <a:rPr lang="en-CA" b="1" dirty="0"/>
            <a:t>important?</a:t>
          </a:r>
        </a:p>
      </dgm:t>
    </dgm:pt>
    <dgm:pt modelId="{E4E819E4-307A-4375-8C3A-CDC84EC01400}" type="parTrans" cxnId="{C79CAEBC-26BE-4D35-9BE8-C9010467367D}">
      <dgm:prSet/>
      <dgm:spPr/>
      <dgm:t>
        <a:bodyPr/>
        <a:lstStyle/>
        <a:p>
          <a:endParaRPr lang="en-CA"/>
        </a:p>
      </dgm:t>
    </dgm:pt>
    <dgm:pt modelId="{F4D8A632-A814-47BF-918B-B2A245636796}" type="sibTrans" cxnId="{C79CAEBC-26BE-4D35-9BE8-C9010467367D}">
      <dgm:prSet/>
      <dgm:spPr/>
      <dgm:t>
        <a:bodyPr/>
        <a:lstStyle/>
        <a:p>
          <a:endParaRPr lang="en-CA"/>
        </a:p>
      </dgm:t>
    </dgm:pt>
    <dgm:pt modelId="{8B0DB50B-128E-4ABE-8BAA-FB40134E813B}">
      <dgm:prSet/>
      <dgm:spPr/>
      <dgm:t>
        <a:bodyPr/>
        <a:lstStyle/>
        <a:p>
          <a:r>
            <a:rPr lang="en-CA" b="1"/>
            <a:t>Energy conservation </a:t>
          </a:r>
          <a:r>
            <a:rPr lang="en-CA" i="1"/>
            <a:t>helps you reduce the fatigue and/or shortness of breath</a:t>
          </a:r>
          <a:r>
            <a:rPr lang="en-CA"/>
            <a:t> that comes with chronic lung diseases.</a:t>
          </a:r>
        </a:p>
      </dgm:t>
    </dgm:pt>
    <dgm:pt modelId="{EB1A57CE-4166-4BC0-9C78-22BF514239FA}" type="parTrans" cxnId="{F567CBA0-69BA-4F92-89B6-5D3465298E86}">
      <dgm:prSet/>
      <dgm:spPr/>
      <dgm:t>
        <a:bodyPr/>
        <a:lstStyle/>
        <a:p>
          <a:endParaRPr lang="en-CA"/>
        </a:p>
      </dgm:t>
    </dgm:pt>
    <dgm:pt modelId="{C6A69DE7-D39C-484D-B5BF-D387F175686E}" type="sibTrans" cxnId="{F567CBA0-69BA-4F92-89B6-5D3465298E86}">
      <dgm:prSet/>
      <dgm:spPr/>
      <dgm:t>
        <a:bodyPr/>
        <a:lstStyle/>
        <a:p>
          <a:endParaRPr lang="en-CA"/>
        </a:p>
      </dgm:t>
    </dgm:pt>
    <dgm:pt modelId="{C770A480-A010-41F0-B1EE-CA53C8DB0EF0}" type="pres">
      <dgm:prSet presAssocID="{48B7FB76-57C9-4300-8FA3-8477D3D32692}" presName="Name0" presStyleCnt="0">
        <dgm:presLayoutVars>
          <dgm:dir/>
          <dgm:animLvl val="lvl"/>
          <dgm:resizeHandles val="exact"/>
        </dgm:presLayoutVars>
      </dgm:prSet>
      <dgm:spPr/>
    </dgm:pt>
    <dgm:pt modelId="{53EBA6B1-6D44-44B1-BC2D-957D14F8B5AD}" type="pres">
      <dgm:prSet presAssocID="{D6210B5C-30DE-4C3F-AA06-0F184179FF5F}" presName="composite" presStyleCnt="0"/>
      <dgm:spPr/>
    </dgm:pt>
    <dgm:pt modelId="{53FDEC3A-FFA4-45F4-B40F-BAA39401C4F3}" type="pres">
      <dgm:prSet presAssocID="{D6210B5C-30DE-4C3F-AA06-0F184179FF5F}" presName="parTx" presStyleLbl="alignNode1" presStyleIdx="0" presStyleCnt="2">
        <dgm:presLayoutVars>
          <dgm:chMax val="0"/>
          <dgm:chPref val="0"/>
          <dgm:bulletEnabled val="1"/>
        </dgm:presLayoutVars>
      </dgm:prSet>
      <dgm:spPr/>
    </dgm:pt>
    <dgm:pt modelId="{71064ECC-DC17-4E85-B96C-6EBE084E44B9}" type="pres">
      <dgm:prSet presAssocID="{D6210B5C-30DE-4C3F-AA06-0F184179FF5F}" presName="desTx" presStyleLbl="alignAccFollowNode1" presStyleIdx="0" presStyleCnt="2">
        <dgm:presLayoutVars>
          <dgm:bulletEnabled val="1"/>
        </dgm:presLayoutVars>
      </dgm:prSet>
      <dgm:spPr/>
    </dgm:pt>
    <dgm:pt modelId="{EED11665-5AEB-4BED-83D9-1DA89EC110AB}" type="pres">
      <dgm:prSet presAssocID="{4057FBF1-F113-46D5-B5BE-78986B34B725}" presName="space" presStyleCnt="0"/>
      <dgm:spPr/>
    </dgm:pt>
    <dgm:pt modelId="{D50FB49C-C9CC-475E-B20B-23836D66603A}" type="pres">
      <dgm:prSet presAssocID="{BA28F018-2530-4B8E-8600-4FE0FFBED955}" presName="composite" presStyleCnt="0"/>
      <dgm:spPr/>
    </dgm:pt>
    <dgm:pt modelId="{EE0675DF-D7D1-4DCA-8372-8020FBB17DE9}" type="pres">
      <dgm:prSet presAssocID="{BA28F018-2530-4B8E-8600-4FE0FFBED955}" presName="parTx" presStyleLbl="alignNode1" presStyleIdx="1" presStyleCnt="2" custLinFactNeighborX="1" custLinFactNeighborY="-2013">
        <dgm:presLayoutVars>
          <dgm:chMax val="0"/>
          <dgm:chPref val="0"/>
          <dgm:bulletEnabled val="1"/>
        </dgm:presLayoutVars>
      </dgm:prSet>
      <dgm:spPr/>
    </dgm:pt>
    <dgm:pt modelId="{8F44C8A4-DFF1-4200-8A2C-FFF10E4A0689}" type="pres">
      <dgm:prSet presAssocID="{BA28F018-2530-4B8E-8600-4FE0FFBED955}" presName="desTx" presStyleLbl="alignAccFollowNode1" presStyleIdx="1" presStyleCnt="2">
        <dgm:presLayoutVars>
          <dgm:bulletEnabled val="1"/>
        </dgm:presLayoutVars>
      </dgm:prSet>
      <dgm:spPr/>
    </dgm:pt>
  </dgm:ptLst>
  <dgm:cxnLst>
    <dgm:cxn modelId="{DCBDD71E-A590-4EB7-8DE2-7A30790F5272}" srcId="{D6210B5C-30DE-4C3F-AA06-0F184179FF5F}" destId="{0E7FB8EE-3F06-49FD-A867-DA6BDD962223}" srcOrd="0" destOrd="0" parTransId="{1943E5AB-637D-4B98-909A-0EBD0E446ADD}" sibTransId="{DA53FEDF-7C5C-4480-BEBC-C368657B5D0B}"/>
    <dgm:cxn modelId="{0140E737-E2C7-45C2-B019-8E1B73340411}" type="presOf" srcId="{BA28F018-2530-4B8E-8600-4FE0FFBED955}" destId="{EE0675DF-D7D1-4DCA-8372-8020FBB17DE9}" srcOrd="0" destOrd="0" presId="urn:microsoft.com/office/officeart/2005/8/layout/hList1"/>
    <dgm:cxn modelId="{E56CC986-AB48-4CF0-8574-7EE00EA4F55D}" type="presOf" srcId="{0E7FB8EE-3F06-49FD-A867-DA6BDD962223}" destId="{71064ECC-DC17-4E85-B96C-6EBE084E44B9}" srcOrd="0" destOrd="0" presId="urn:microsoft.com/office/officeart/2005/8/layout/hList1"/>
    <dgm:cxn modelId="{F567CBA0-69BA-4F92-89B6-5D3465298E86}" srcId="{BA28F018-2530-4B8E-8600-4FE0FFBED955}" destId="{8B0DB50B-128E-4ABE-8BAA-FB40134E813B}" srcOrd="0" destOrd="0" parTransId="{EB1A57CE-4166-4BC0-9C78-22BF514239FA}" sibTransId="{C6A69DE7-D39C-484D-B5BF-D387F175686E}"/>
    <dgm:cxn modelId="{54BBA3A5-3994-448B-9F7E-D8943EF523C0}" type="presOf" srcId="{48B7FB76-57C9-4300-8FA3-8477D3D32692}" destId="{C770A480-A010-41F0-B1EE-CA53C8DB0EF0}" srcOrd="0" destOrd="0" presId="urn:microsoft.com/office/officeart/2005/8/layout/hList1"/>
    <dgm:cxn modelId="{9693CDB9-FCE6-4DE9-A822-CBC2A9E5B9FD}" type="presOf" srcId="{D6210B5C-30DE-4C3F-AA06-0F184179FF5F}" destId="{53FDEC3A-FFA4-45F4-B40F-BAA39401C4F3}" srcOrd="0" destOrd="0" presId="urn:microsoft.com/office/officeart/2005/8/layout/hList1"/>
    <dgm:cxn modelId="{C79CAEBC-26BE-4D35-9BE8-C9010467367D}" srcId="{48B7FB76-57C9-4300-8FA3-8477D3D32692}" destId="{BA28F018-2530-4B8E-8600-4FE0FFBED955}" srcOrd="1" destOrd="0" parTransId="{E4E819E4-307A-4375-8C3A-CDC84EC01400}" sibTransId="{F4D8A632-A814-47BF-918B-B2A245636796}"/>
    <dgm:cxn modelId="{217CBFC3-C87D-4FDC-B301-91A89F91B2B7}" type="presOf" srcId="{8B0DB50B-128E-4ABE-8BAA-FB40134E813B}" destId="{8F44C8A4-DFF1-4200-8A2C-FFF10E4A0689}" srcOrd="0" destOrd="0" presId="urn:microsoft.com/office/officeart/2005/8/layout/hList1"/>
    <dgm:cxn modelId="{C9896FF9-7A8E-4F45-90D3-DA5EBF57E014}" srcId="{48B7FB76-57C9-4300-8FA3-8477D3D32692}" destId="{D6210B5C-30DE-4C3F-AA06-0F184179FF5F}" srcOrd="0" destOrd="0" parTransId="{65608B7E-F913-4874-BB61-5666B4454B66}" sibTransId="{4057FBF1-F113-46D5-B5BE-78986B34B725}"/>
    <dgm:cxn modelId="{050169E0-4F11-41E2-81A9-AAE0D569D88F}" type="presParOf" srcId="{C770A480-A010-41F0-B1EE-CA53C8DB0EF0}" destId="{53EBA6B1-6D44-44B1-BC2D-957D14F8B5AD}" srcOrd="0" destOrd="0" presId="urn:microsoft.com/office/officeart/2005/8/layout/hList1"/>
    <dgm:cxn modelId="{F5B53A1D-927E-4901-927D-FB8FA560B94A}" type="presParOf" srcId="{53EBA6B1-6D44-44B1-BC2D-957D14F8B5AD}" destId="{53FDEC3A-FFA4-45F4-B40F-BAA39401C4F3}" srcOrd="0" destOrd="0" presId="urn:microsoft.com/office/officeart/2005/8/layout/hList1"/>
    <dgm:cxn modelId="{47E3C3EC-F4F9-40D5-8591-3C82BF0E140B}" type="presParOf" srcId="{53EBA6B1-6D44-44B1-BC2D-957D14F8B5AD}" destId="{71064ECC-DC17-4E85-B96C-6EBE084E44B9}" srcOrd="1" destOrd="0" presId="urn:microsoft.com/office/officeart/2005/8/layout/hList1"/>
    <dgm:cxn modelId="{CB358E6C-EAAB-4DDE-A38E-1C86F46B946E}" type="presParOf" srcId="{C770A480-A010-41F0-B1EE-CA53C8DB0EF0}" destId="{EED11665-5AEB-4BED-83D9-1DA89EC110AB}" srcOrd="1" destOrd="0" presId="urn:microsoft.com/office/officeart/2005/8/layout/hList1"/>
    <dgm:cxn modelId="{AFB69428-E85F-4C5B-B928-4C1DB8784305}" type="presParOf" srcId="{C770A480-A010-41F0-B1EE-CA53C8DB0EF0}" destId="{D50FB49C-C9CC-475E-B20B-23836D66603A}" srcOrd="2" destOrd="0" presId="urn:microsoft.com/office/officeart/2005/8/layout/hList1"/>
    <dgm:cxn modelId="{B54FC092-2B76-4F00-8663-D218388F2E52}" type="presParOf" srcId="{D50FB49C-C9CC-475E-B20B-23836D66603A}" destId="{EE0675DF-D7D1-4DCA-8372-8020FBB17DE9}" srcOrd="0" destOrd="0" presId="urn:microsoft.com/office/officeart/2005/8/layout/hList1"/>
    <dgm:cxn modelId="{B9C8B03C-EE22-4141-B4CF-07E951418CD9}" type="presParOf" srcId="{D50FB49C-C9CC-475E-B20B-23836D66603A}" destId="{8F44C8A4-DFF1-4200-8A2C-FFF10E4A0689}"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804360B-E97A-49E2-AC78-01EBC43B0EA7}" type="doc">
      <dgm:prSet loTypeId="urn:microsoft.com/office/officeart/2005/8/layout/vList5" loCatId="list" qsTypeId="urn:microsoft.com/office/officeart/2005/8/quickstyle/simple5" qsCatId="simple" csTypeId="urn:microsoft.com/office/officeart/2005/8/colors/accent2_2" csCatId="accent2" phldr="1"/>
      <dgm:spPr/>
      <dgm:t>
        <a:bodyPr/>
        <a:lstStyle/>
        <a:p>
          <a:endParaRPr lang="en-CA"/>
        </a:p>
      </dgm:t>
    </dgm:pt>
    <dgm:pt modelId="{692E4466-A2A5-4C2C-967B-8A4918E9EAB9}">
      <dgm:prSet/>
      <dgm:spPr/>
      <dgm:t>
        <a:bodyPr/>
        <a:lstStyle/>
        <a:p>
          <a:r>
            <a:rPr lang="en-CA"/>
            <a:t>Remembering and practicing the five P’s will help you get the most out of your day and your energy!</a:t>
          </a:r>
        </a:p>
      </dgm:t>
    </dgm:pt>
    <dgm:pt modelId="{15A7E280-B510-47DA-8E95-3165C66ED701}" type="parTrans" cxnId="{96624349-3C06-48D9-BCD4-6278BDF3D75B}">
      <dgm:prSet/>
      <dgm:spPr/>
      <dgm:t>
        <a:bodyPr/>
        <a:lstStyle/>
        <a:p>
          <a:endParaRPr lang="en-CA"/>
        </a:p>
      </dgm:t>
    </dgm:pt>
    <dgm:pt modelId="{50FD9CD9-9D43-4C35-9626-E8DE90BB085D}" type="sibTrans" cxnId="{96624349-3C06-48D9-BCD4-6278BDF3D75B}">
      <dgm:prSet/>
      <dgm:spPr/>
      <dgm:t>
        <a:bodyPr/>
        <a:lstStyle/>
        <a:p>
          <a:endParaRPr lang="en-CA"/>
        </a:p>
      </dgm:t>
    </dgm:pt>
    <dgm:pt modelId="{E0E94D76-50ED-49AE-9224-465B7BD19498}">
      <dgm:prSet/>
      <dgm:spPr/>
      <dgm:t>
        <a:bodyPr/>
        <a:lstStyle/>
        <a:p>
          <a:pPr>
            <a:buFont typeface="+mj-lt"/>
            <a:buAutoNum type="arabicPeriod"/>
          </a:pPr>
          <a:r>
            <a:rPr lang="en-CA" b="1"/>
            <a:t>Pace</a:t>
          </a:r>
          <a:r>
            <a:rPr lang="en-CA"/>
            <a:t> yourself</a:t>
          </a:r>
        </a:p>
      </dgm:t>
    </dgm:pt>
    <dgm:pt modelId="{7C0FD268-7D7E-4D4B-8764-BEF51B6584C5}" type="parTrans" cxnId="{823895F0-E333-49E2-9A47-21D94778DEED}">
      <dgm:prSet/>
      <dgm:spPr/>
      <dgm:t>
        <a:bodyPr/>
        <a:lstStyle/>
        <a:p>
          <a:endParaRPr lang="en-CA"/>
        </a:p>
      </dgm:t>
    </dgm:pt>
    <dgm:pt modelId="{E5E5DA8D-2BCD-4893-946F-D4999D757814}" type="sibTrans" cxnId="{823895F0-E333-49E2-9A47-21D94778DEED}">
      <dgm:prSet/>
      <dgm:spPr/>
      <dgm:t>
        <a:bodyPr/>
        <a:lstStyle/>
        <a:p>
          <a:endParaRPr lang="en-CA"/>
        </a:p>
      </dgm:t>
    </dgm:pt>
    <dgm:pt modelId="{27F84AD0-4D7F-4632-96DF-C3112F3332C7}">
      <dgm:prSet/>
      <dgm:spPr/>
      <dgm:t>
        <a:bodyPr/>
        <a:lstStyle/>
        <a:p>
          <a:pPr>
            <a:buFont typeface="+mj-lt"/>
            <a:buAutoNum type="arabicPeriod"/>
          </a:pPr>
          <a:r>
            <a:rPr lang="en-CA" b="1"/>
            <a:t>Plan</a:t>
          </a:r>
          <a:r>
            <a:rPr lang="en-CA"/>
            <a:t> ahead</a:t>
          </a:r>
        </a:p>
      </dgm:t>
    </dgm:pt>
    <dgm:pt modelId="{E9D1925B-AF38-4B9E-8510-1C19539535A6}" type="parTrans" cxnId="{8756D822-CA48-4C0D-AE3C-921A0D0E16FE}">
      <dgm:prSet/>
      <dgm:spPr/>
      <dgm:t>
        <a:bodyPr/>
        <a:lstStyle/>
        <a:p>
          <a:endParaRPr lang="en-CA"/>
        </a:p>
      </dgm:t>
    </dgm:pt>
    <dgm:pt modelId="{6694FCF4-6846-4B04-BF04-D8A12EF1BCAA}" type="sibTrans" cxnId="{8756D822-CA48-4C0D-AE3C-921A0D0E16FE}">
      <dgm:prSet/>
      <dgm:spPr/>
      <dgm:t>
        <a:bodyPr/>
        <a:lstStyle/>
        <a:p>
          <a:endParaRPr lang="en-CA"/>
        </a:p>
      </dgm:t>
    </dgm:pt>
    <dgm:pt modelId="{14792297-458B-4390-A70E-69F5525A9DA3}">
      <dgm:prSet/>
      <dgm:spPr/>
      <dgm:t>
        <a:bodyPr/>
        <a:lstStyle/>
        <a:p>
          <a:pPr>
            <a:buFont typeface="+mj-lt"/>
            <a:buAutoNum type="arabicPeriod"/>
          </a:pPr>
          <a:r>
            <a:rPr lang="en-CA" b="1"/>
            <a:t>Position</a:t>
          </a:r>
          <a:r>
            <a:rPr lang="en-CA"/>
            <a:t> yourself</a:t>
          </a:r>
        </a:p>
      </dgm:t>
    </dgm:pt>
    <dgm:pt modelId="{48712969-5548-4714-9AA7-9FC69FA48D41}" type="parTrans" cxnId="{5BFBA3D0-37A6-4391-9791-7BF3BDE84935}">
      <dgm:prSet/>
      <dgm:spPr/>
      <dgm:t>
        <a:bodyPr/>
        <a:lstStyle/>
        <a:p>
          <a:endParaRPr lang="en-CA"/>
        </a:p>
      </dgm:t>
    </dgm:pt>
    <dgm:pt modelId="{5D6DFBA7-1871-4DA9-BA53-5A17AA324CBC}" type="sibTrans" cxnId="{5BFBA3D0-37A6-4391-9791-7BF3BDE84935}">
      <dgm:prSet/>
      <dgm:spPr/>
      <dgm:t>
        <a:bodyPr/>
        <a:lstStyle/>
        <a:p>
          <a:endParaRPr lang="en-CA"/>
        </a:p>
      </dgm:t>
    </dgm:pt>
    <dgm:pt modelId="{EDAFEC49-CFD7-4607-9450-B27E7DA01A9D}">
      <dgm:prSet/>
      <dgm:spPr/>
      <dgm:t>
        <a:bodyPr/>
        <a:lstStyle/>
        <a:p>
          <a:pPr>
            <a:buFont typeface="+mj-lt"/>
            <a:buAutoNum type="arabicPeriod"/>
          </a:pPr>
          <a:r>
            <a:rPr lang="en-CA" b="1"/>
            <a:t>Prioritize</a:t>
          </a:r>
          <a:r>
            <a:rPr lang="en-CA"/>
            <a:t> activities</a:t>
          </a:r>
        </a:p>
      </dgm:t>
    </dgm:pt>
    <dgm:pt modelId="{F0673D54-2FAA-4227-9D79-D888373BAA87}" type="parTrans" cxnId="{51FFCA61-3AFD-4D04-A11E-9171E74AF2AB}">
      <dgm:prSet/>
      <dgm:spPr/>
      <dgm:t>
        <a:bodyPr/>
        <a:lstStyle/>
        <a:p>
          <a:endParaRPr lang="en-CA"/>
        </a:p>
      </dgm:t>
    </dgm:pt>
    <dgm:pt modelId="{0B37AB39-61BC-4C07-A5CD-548D8CA11BA9}" type="sibTrans" cxnId="{51FFCA61-3AFD-4D04-A11E-9171E74AF2AB}">
      <dgm:prSet/>
      <dgm:spPr/>
      <dgm:t>
        <a:bodyPr/>
        <a:lstStyle/>
        <a:p>
          <a:endParaRPr lang="en-CA"/>
        </a:p>
      </dgm:t>
    </dgm:pt>
    <dgm:pt modelId="{EFDCCE8C-8B39-4B60-805A-8F3285A547F2}">
      <dgm:prSet/>
      <dgm:spPr/>
      <dgm:t>
        <a:bodyPr/>
        <a:lstStyle/>
        <a:p>
          <a:pPr>
            <a:buFont typeface="+mj-lt"/>
            <a:buAutoNum type="arabicPeriod"/>
          </a:pPr>
          <a:r>
            <a:rPr lang="en-CA" b="1"/>
            <a:t>Pursed</a:t>
          </a:r>
          <a:r>
            <a:rPr lang="en-CA"/>
            <a:t> lip breathing</a:t>
          </a:r>
        </a:p>
      </dgm:t>
    </dgm:pt>
    <dgm:pt modelId="{A9278230-40AD-4AB7-A5F6-D952BD53C722}" type="parTrans" cxnId="{515FAD7A-42B9-44A1-85A6-E5C7CD8CDECC}">
      <dgm:prSet/>
      <dgm:spPr/>
      <dgm:t>
        <a:bodyPr/>
        <a:lstStyle/>
        <a:p>
          <a:endParaRPr lang="en-CA"/>
        </a:p>
      </dgm:t>
    </dgm:pt>
    <dgm:pt modelId="{FF268B24-FB6C-4CC5-86CD-ADE96038BD1F}" type="sibTrans" cxnId="{515FAD7A-42B9-44A1-85A6-E5C7CD8CDECC}">
      <dgm:prSet/>
      <dgm:spPr/>
      <dgm:t>
        <a:bodyPr/>
        <a:lstStyle/>
        <a:p>
          <a:endParaRPr lang="en-CA"/>
        </a:p>
      </dgm:t>
    </dgm:pt>
    <dgm:pt modelId="{1581B9E9-C4A5-4B38-9323-0C984174BC3F}" type="pres">
      <dgm:prSet presAssocID="{E804360B-E97A-49E2-AC78-01EBC43B0EA7}" presName="Name0" presStyleCnt="0">
        <dgm:presLayoutVars>
          <dgm:dir/>
          <dgm:animLvl val="lvl"/>
          <dgm:resizeHandles val="exact"/>
        </dgm:presLayoutVars>
      </dgm:prSet>
      <dgm:spPr/>
    </dgm:pt>
    <dgm:pt modelId="{B2AFF5C7-0278-4F17-B5DF-CAD5785D7A43}" type="pres">
      <dgm:prSet presAssocID="{692E4466-A2A5-4C2C-967B-8A4918E9EAB9}" presName="linNode" presStyleCnt="0"/>
      <dgm:spPr/>
    </dgm:pt>
    <dgm:pt modelId="{60A8CE2C-DB31-403D-932A-739E3C5BD030}" type="pres">
      <dgm:prSet presAssocID="{692E4466-A2A5-4C2C-967B-8A4918E9EAB9}" presName="parentText" presStyleLbl="node1" presStyleIdx="0" presStyleCnt="1">
        <dgm:presLayoutVars>
          <dgm:chMax val="1"/>
          <dgm:bulletEnabled val="1"/>
        </dgm:presLayoutVars>
      </dgm:prSet>
      <dgm:spPr/>
    </dgm:pt>
    <dgm:pt modelId="{2C13A1D5-19D9-47DD-815C-D43EFC8A52CE}" type="pres">
      <dgm:prSet presAssocID="{692E4466-A2A5-4C2C-967B-8A4918E9EAB9}" presName="descendantText" presStyleLbl="alignAccFollowNode1" presStyleIdx="0" presStyleCnt="1">
        <dgm:presLayoutVars>
          <dgm:bulletEnabled val="1"/>
        </dgm:presLayoutVars>
      </dgm:prSet>
      <dgm:spPr/>
    </dgm:pt>
  </dgm:ptLst>
  <dgm:cxnLst>
    <dgm:cxn modelId="{8756D822-CA48-4C0D-AE3C-921A0D0E16FE}" srcId="{692E4466-A2A5-4C2C-967B-8A4918E9EAB9}" destId="{27F84AD0-4D7F-4632-96DF-C3112F3332C7}" srcOrd="1" destOrd="0" parTransId="{E9D1925B-AF38-4B9E-8510-1C19539535A6}" sibTransId="{6694FCF4-6846-4B04-BF04-D8A12EF1BCAA}"/>
    <dgm:cxn modelId="{8E06C328-E0D7-4EC1-8B5B-8748FDB84604}" type="presOf" srcId="{E0E94D76-50ED-49AE-9224-465B7BD19498}" destId="{2C13A1D5-19D9-47DD-815C-D43EFC8A52CE}" srcOrd="0" destOrd="0" presId="urn:microsoft.com/office/officeart/2005/8/layout/vList5"/>
    <dgm:cxn modelId="{51FFCA61-3AFD-4D04-A11E-9171E74AF2AB}" srcId="{692E4466-A2A5-4C2C-967B-8A4918E9EAB9}" destId="{EDAFEC49-CFD7-4607-9450-B27E7DA01A9D}" srcOrd="3" destOrd="0" parTransId="{F0673D54-2FAA-4227-9D79-D888373BAA87}" sibTransId="{0B37AB39-61BC-4C07-A5CD-548D8CA11BA9}"/>
    <dgm:cxn modelId="{5EA2D265-825B-4B16-8867-309BCC38CFC7}" type="presOf" srcId="{14792297-458B-4390-A70E-69F5525A9DA3}" destId="{2C13A1D5-19D9-47DD-815C-D43EFC8A52CE}" srcOrd="0" destOrd="2" presId="urn:microsoft.com/office/officeart/2005/8/layout/vList5"/>
    <dgm:cxn modelId="{96624349-3C06-48D9-BCD4-6278BDF3D75B}" srcId="{E804360B-E97A-49E2-AC78-01EBC43B0EA7}" destId="{692E4466-A2A5-4C2C-967B-8A4918E9EAB9}" srcOrd="0" destOrd="0" parTransId="{15A7E280-B510-47DA-8E95-3165C66ED701}" sibTransId="{50FD9CD9-9D43-4C35-9626-E8DE90BB085D}"/>
    <dgm:cxn modelId="{515FAD7A-42B9-44A1-85A6-E5C7CD8CDECC}" srcId="{692E4466-A2A5-4C2C-967B-8A4918E9EAB9}" destId="{EFDCCE8C-8B39-4B60-805A-8F3285A547F2}" srcOrd="4" destOrd="0" parTransId="{A9278230-40AD-4AB7-A5F6-D952BD53C722}" sibTransId="{FF268B24-FB6C-4CC5-86CD-ADE96038BD1F}"/>
    <dgm:cxn modelId="{BAFA1583-EABF-4554-85C4-584D729E8987}" type="presOf" srcId="{692E4466-A2A5-4C2C-967B-8A4918E9EAB9}" destId="{60A8CE2C-DB31-403D-932A-739E3C5BD030}" srcOrd="0" destOrd="0" presId="urn:microsoft.com/office/officeart/2005/8/layout/vList5"/>
    <dgm:cxn modelId="{FEE2528E-A47A-47BA-B0EA-DD82F517C47E}" type="presOf" srcId="{EFDCCE8C-8B39-4B60-805A-8F3285A547F2}" destId="{2C13A1D5-19D9-47DD-815C-D43EFC8A52CE}" srcOrd="0" destOrd="4" presId="urn:microsoft.com/office/officeart/2005/8/layout/vList5"/>
    <dgm:cxn modelId="{F51450A0-CAD6-4CAA-BC43-835FE9B63BDC}" type="presOf" srcId="{27F84AD0-4D7F-4632-96DF-C3112F3332C7}" destId="{2C13A1D5-19D9-47DD-815C-D43EFC8A52CE}" srcOrd="0" destOrd="1" presId="urn:microsoft.com/office/officeart/2005/8/layout/vList5"/>
    <dgm:cxn modelId="{843D04BE-F45C-459F-8E6E-16808DA1DFB2}" type="presOf" srcId="{EDAFEC49-CFD7-4607-9450-B27E7DA01A9D}" destId="{2C13A1D5-19D9-47DD-815C-D43EFC8A52CE}" srcOrd="0" destOrd="3" presId="urn:microsoft.com/office/officeart/2005/8/layout/vList5"/>
    <dgm:cxn modelId="{5BFBA3D0-37A6-4391-9791-7BF3BDE84935}" srcId="{692E4466-A2A5-4C2C-967B-8A4918E9EAB9}" destId="{14792297-458B-4390-A70E-69F5525A9DA3}" srcOrd="2" destOrd="0" parTransId="{48712969-5548-4714-9AA7-9FC69FA48D41}" sibTransId="{5D6DFBA7-1871-4DA9-BA53-5A17AA324CBC}"/>
    <dgm:cxn modelId="{73EB5DE7-1A93-47E7-8106-00B20EB246FF}" type="presOf" srcId="{E804360B-E97A-49E2-AC78-01EBC43B0EA7}" destId="{1581B9E9-C4A5-4B38-9323-0C984174BC3F}" srcOrd="0" destOrd="0" presId="urn:microsoft.com/office/officeart/2005/8/layout/vList5"/>
    <dgm:cxn modelId="{823895F0-E333-49E2-9A47-21D94778DEED}" srcId="{692E4466-A2A5-4C2C-967B-8A4918E9EAB9}" destId="{E0E94D76-50ED-49AE-9224-465B7BD19498}" srcOrd="0" destOrd="0" parTransId="{7C0FD268-7D7E-4D4B-8764-BEF51B6584C5}" sibTransId="{E5E5DA8D-2BCD-4893-946F-D4999D757814}"/>
    <dgm:cxn modelId="{FB6D720C-ED0C-4C74-9742-372521594A64}" type="presParOf" srcId="{1581B9E9-C4A5-4B38-9323-0C984174BC3F}" destId="{B2AFF5C7-0278-4F17-B5DF-CAD5785D7A43}" srcOrd="0" destOrd="0" presId="urn:microsoft.com/office/officeart/2005/8/layout/vList5"/>
    <dgm:cxn modelId="{5B3209A0-B65C-4E5A-844B-402B837AFDC2}" type="presParOf" srcId="{B2AFF5C7-0278-4F17-B5DF-CAD5785D7A43}" destId="{60A8CE2C-DB31-403D-932A-739E3C5BD030}" srcOrd="0" destOrd="0" presId="urn:microsoft.com/office/officeart/2005/8/layout/vList5"/>
    <dgm:cxn modelId="{CDB69759-8E25-49D4-8159-B6ECCDCE9C1F}" type="presParOf" srcId="{B2AFF5C7-0278-4F17-B5DF-CAD5785D7A43}" destId="{2C13A1D5-19D9-47DD-815C-D43EFC8A52CE}" srcOrd="1"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57730D0-FD4F-48D0-91FF-30F3B78AB8DC}"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CA"/>
        </a:p>
      </dgm:t>
    </dgm:pt>
    <dgm:pt modelId="{8BCAC07C-47B6-402B-9DBB-DA3A3D69F7B9}">
      <dgm:prSet/>
      <dgm:spPr/>
      <dgm:t>
        <a:bodyPr/>
        <a:lstStyle/>
        <a:p>
          <a:r>
            <a:rPr lang="en-CA"/>
            <a:t>It’s important to pace yourself to avoid running out of energy due to rushing and not resting!</a:t>
          </a:r>
        </a:p>
      </dgm:t>
    </dgm:pt>
    <dgm:pt modelId="{0574B56F-A55C-46C5-B1B8-F0540B9673B4}" type="parTrans" cxnId="{FF475C1B-CC77-4448-B74E-3E0B59D05099}">
      <dgm:prSet/>
      <dgm:spPr/>
      <dgm:t>
        <a:bodyPr/>
        <a:lstStyle/>
        <a:p>
          <a:endParaRPr lang="en-CA"/>
        </a:p>
      </dgm:t>
    </dgm:pt>
    <dgm:pt modelId="{E116A5C8-F03F-4E5B-8752-B3689157141C}" type="sibTrans" cxnId="{FF475C1B-CC77-4448-B74E-3E0B59D05099}">
      <dgm:prSet/>
      <dgm:spPr/>
      <dgm:t>
        <a:bodyPr/>
        <a:lstStyle/>
        <a:p>
          <a:endParaRPr lang="en-CA"/>
        </a:p>
      </dgm:t>
    </dgm:pt>
    <dgm:pt modelId="{B129F068-C660-4B90-97BE-D2DFFC46BA94}">
      <dgm:prSet/>
      <dgm:spPr/>
      <dgm:t>
        <a:bodyPr/>
        <a:lstStyle/>
        <a:p>
          <a:r>
            <a:rPr lang="en-CA" b="1"/>
            <a:t>Take breaks and rest</a:t>
          </a:r>
          <a:r>
            <a:rPr lang="en-CA"/>
            <a:t>. Avoid rushing – slow and steady wins the race. </a:t>
          </a:r>
        </a:p>
      </dgm:t>
    </dgm:pt>
    <dgm:pt modelId="{65E8DC33-C033-488F-81F5-547A90985CB3}" type="parTrans" cxnId="{AC4A7F37-71FE-4876-B86D-00179723B62B}">
      <dgm:prSet/>
      <dgm:spPr/>
      <dgm:t>
        <a:bodyPr/>
        <a:lstStyle/>
        <a:p>
          <a:endParaRPr lang="en-CA"/>
        </a:p>
      </dgm:t>
    </dgm:pt>
    <dgm:pt modelId="{9B601D0D-8B4C-43BC-9BC5-9CCE43DB7785}" type="sibTrans" cxnId="{AC4A7F37-71FE-4876-B86D-00179723B62B}">
      <dgm:prSet/>
      <dgm:spPr/>
      <dgm:t>
        <a:bodyPr/>
        <a:lstStyle/>
        <a:p>
          <a:endParaRPr lang="en-CA"/>
        </a:p>
      </dgm:t>
    </dgm:pt>
    <dgm:pt modelId="{29C40DFE-2F61-440D-9E7D-AE826350532F}">
      <dgm:prSet/>
      <dgm:spPr/>
      <dgm:t>
        <a:bodyPr/>
        <a:lstStyle/>
        <a:p>
          <a:r>
            <a:rPr lang="en-CA" b="1"/>
            <a:t>Rest before you become tired </a:t>
          </a:r>
          <a:r>
            <a:rPr lang="en-CA"/>
            <a:t>– it will take longer to recover if you do not. </a:t>
          </a:r>
        </a:p>
      </dgm:t>
    </dgm:pt>
    <dgm:pt modelId="{C182637E-B284-4386-9E33-80E548C8D01D}" type="parTrans" cxnId="{3D6232D5-5F04-49CB-B480-F34E0147ADC2}">
      <dgm:prSet/>
      <dgm:spPr/>
      <dgm:t>
        <a:bodyPr/>
        <a:lstStyle/>
        <a:p>
          <a:endParaRPr lang="en-CA"/>
        </a:p>
      </dgm:t>
    </dgm:pt>
    <dgm:pt modelId="{6EACBF28-3EC5-4174-A67A-ABEFF5C98EFB}" type="sibTrans" cxnId="{3D6232D5-5F04-49CB-B480-F34E0147ADC2}">
      <dgm:prSet/>
      <dgm:spPr/>
      <dgm:t>
        <a:bodyPr/>
        <a:lstStyle/>
        <a:p>
          <a:endParaRPr lang="en-CA"/>
        </a:p>
      </dgm:t>
    </dgm:pt>
    <dgm:pt modelId="{4502B230-17CF-4B20-8D72-32E348AF16D6}" type="pres">
      <dgm:prSet presAssocID="{057730D0-FD4F-48D0-91FF-30F3B78AB8DC}" presName="linear" presStyleCnt="0">
        <dgm:presLayoutVars>
          <dgm:animLvl val="lvl"/>
          <dgm:resizeHandles val="exact"/>
        </dgm:presLayoutVars>
      </dgm:prSet>
      <dgm:spPr/>
    </dgm:pt>
    <dgm:pt modelId="{381171B6-6905-4917-A1B8-34586FD1E1C7}" type="pres">
      <dgm:prSet presAssocID="{8BCAC07C-47B6-402B-9DBB-DA3A3D69F7B9}" presName="parentText" presStyleLbl="node1" presStyleIdx="0" presStyleCnt="1" custLinFactNeighborY="-8457">
        <dgm:presLayoutVars>
          <dgm:chMax val="0"/>
          <dgm:bulletEnabled val="1"/>
        </dgm:presLayoutVars>
      </dgm:prSet>
      <dgm:spPr/>
    </dgm:pt>
    <dgm:pt modelId="{DD42D5A4-9F80-48B3-A297-4008A15C3D8F}" type="pres">
      <dgm:prSet presAssocID="{8BCAC07C-47B6-402B-9DBB-DA3A3D69F7B9}" presName="childText" presStyleLbl="revTx" presStyleIdx="0" presStyleCnt="1">
        <dgm:presLayoutVars>
          <dgm:bulletEnabled val="1"/>
        </dgm:presLayoutVars>
      </dgm:prSet>
      <dgm:spPr/>
    </dgm:pt>
  </dgm:ptLst>
  <dgm:cxnLst>
    <dgm:cxn modelId="{FF475C1B-CC77-4448-B74E-3E0B59D05099}" srcId="{057730D0-FD4F-48D0-91FF-30F3B78AB8DC}" destId="{8BCAC07C-47B6-402B-9DBB-DA3A3D69F7B9}" srcOrd="0" destOrd="0" parTransId="{0574B56F-A55C-46C5-B1B8-F0540B9673B4}" sibTransId="{E116A5C8-F03F-4E5B-8752-B3689157141C}"/>
    <dgm:cxn modelId="{AC4A7F37-71FE-4876-B86D-00179723B62B}" srcId="{8BCAC07C-47B6-402B-9DBB-DA3A3D69F7B9}" destId="{B129F068-C660-4B90-97BE-D2DFFC46BA94}" srcOrd="0" destOrd="0" parTransId="{65E8DC33-C033-488F-81F5-547A90985CB3}" sibTransId="{9B601D0D-8B4C-43BC-9BC5-9CCE43DB7785}"/>
    <dgm:cxn modelId="{C6892A4F-5B07-419A-91BD-F4E1AFE2C6A4}" type="presOf" srcId="{057730D0-FD4F-48D0-91FF-30F3B78AB8DC}" destId="{4502B230-17CF-4B20-8D72-32E348AF16D6}" srcOrd="0" destOrd="0" presId="urn:microsoft.com/office/officeart/2005/8/layout/vList2"/>
    <dgm:cxn modelId="{C4C7657A-7F0C-4718-B214-EA093E02A632}" type="presOf" srcId="{B129F068-C660-4B90-97BE-D2DFFC46BA94}" destId="{DD42D5A4-9F80-48B3-A297-4008A15C3D8F}" srcOrd="0" destOrd="0" presId="urn:microsoft.com/office/officeart/2005/8/layout/vList2"/>
    <dgm:cxn modelId="{882E8A99-3440-4663-B2F4-A94B60C104AA}" type="presOf" srcId="{8BCAC07C-47B6-402B-9DBB-DA3A3D69F7B9}" destId="{381171B6-6905-4917-A1B8-34586FD1E1C7}" srcOrd="0" destOrd="0" presId="urn:microsoft.com/office/officeart/2005/8/layout/vList2"/>
    <dgm:cxn modelId="{62088AD2-2623-46EA-9235-322710AD1346}" type="presOf" srcId="{29C40DFE-2F61-440D-9E7D-AE826350532F}" destId="{DD42D5A4-9F80-48B3-A297-4008A15C3D8F}" srcOrd="0" destOrd="1" presId="urn:microsoft.com/office/officeart/2005/8/layout/vList2"/>
    <dgm:cxn modelId="{3D6232D5-5F04-49CB-B480-F34E0147ADC2}" srcId="{8BCAC07C-47B6-402B-9DBB-DA3A3D69F7B9}" destId="{29C40DFE-2F61-440D-9E7D-AE826350532F}" srcOrd="1" destOrd="0" parTransId="{C182637E-B284-4386-9E33-80E548C8D01D}" sibTransId="{6EACBF28-3EC5-4174-A67A-ABEFF5C98EFB}"/>
    <dgm:cxn modelId="{4D3DCC9C-DC73-470A-BB2C-30F94E3F032E}" type="presParOf" srcId="{4502B230-17CF-4B20-8D72-32E348AF16D6}" destId="{381171B6-6905-4917-A1B8-34586FD1E1C7}" srcOrd="0" destOrd="0" presId="urn:microsoft.com/office/officeart/2005/8/layout/vList2"/>
    <dgm:cxn modelId="{A6F47C61-DB4A-4D3E-9411-BF257D95AA91}" type="presParOf" srcId="{4502B230-17CF-4B20-8D72-32E348AF16D6}" destId="{DD42D5A4-9F80-48B3-A297-4008A15C3D8F}" srcOrd="1"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2559C17-2E9C-44A2-9F8F-391766F49C1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CA"/>
        </a:p>
      </dgm:t>
    </dgm:pt>
    <dgm:pt modelId="{F512B054-B69D-4C71-9869-F5C494B8D3DA}">
      <dgm:prSet/>
      <dgm:spPr/>
      <dgm:t>
        <a:bodyPr/>
        <a:lstStyle/>
        <a:p>
          <a:r>
            <a:rPr lang="en-CA"/>
            <a:t>A good plan allows one to feel more in control of their energy and ability to achieve all planned activities!</a:t>
          </a:r>
        </a:p>
      </dgm:t>
    </dgm:pt>
    <dgm:pt modelId="{88DFB363-7A98-427E-B8DA-AC7A1745A976}" type="parTrans" cxnId="{8F8F6D00-6C1F-468C-8C54-B5C1DEE32EEB}">
      <dgm:prSet/>
      <dgm:spPr/>
      <dgm:t>
        <a:bodyPr/>
        <a:lstStyle/>
        <a:p>
          <a:endParaRPr lang="en-CA"/>
        </a:p>
      </dgm:t>
    </dgm:pt>
    <dgm:pt modelId="{4EF5F84F-A87A-4558-803D-D344D134471B}" type="sibTrans" cxnId="{8F8F6D00-6C1F-468C-8C54-B5C1DEE32EEB}">
      <dgm:prSet/>
      <dgm:spPr/>
      <dgm:t>
        <a:bodyPr/>
        <a:lstStyle/>
        <a:p>
          <a:endParaRPr lang="en-CA"/>
        </a:p>
      </dgm:t>
    </dgm:pt>
    <dgm:pt modelId="{710AEB9F-3E3E-44E8-9CBB-5795BE4471C5}">
      <dgm:prSet/>
      <dgm:spPr/>
      <dgm:t>
        <a:bodyPr/>
        <a:lstStyle/>
        <a:p>
          <a:r>
            <a:rPr lang="en-CA" b="1" dirty="0"/>
            <a:t>Plan your weekly tasks </a:t>
          </a:r>
          <a:r>
            <a:rPr lang="en-CA" dirty="0"/>
            <a:t>out and spread                         more tiring tasks throughout, not all at once. </a:t>
          </a:r>
        </a:p>
      </dgm:t>
    </dgm:pt>
    <dgm:pt modelId="{E75ECAD3-2656-4B8F-B21D-1DF9467F4485}" type="parTrans" cxnId="{E540ADA4-BE26-4CEF-B15E-629CFA02C99E}">
      <dgm:prSet/>
      <dgm:spPr/>
      <dgm:t>
        <a:bodyPr/>
        <a:lstStyle/>
        <a:p>
          <a:endParaRPr lang="en-CA"/>
        </a:p>
      </dgm:t>
    </dgm:pt>
    <dgm:pt modelId="{263B45B4-1563-486F-AD44-C359B1608909}" type="sibTrans" cxnId="{E540ADA4-BE26-4CEF-B15E-629CFA02C99E}">
      <dgm:prSet/>
      <dgm:spPr/>
      <dgm:t>
        <a:bodyPr/>
        <a:lstStyle/>
        <a:p>
          <a:endParaRPr lang="en-CA"/>
        </a:p>
      </dgm:t>
    </dgm:pt>
    <dgm:pt modelId="{88020F5E-CC34-4705-A512-1B1648F45DA4}">
      <dgm:prSet/>
      <dgm:spPr/>
      <dgm:t>
        <a:bodyPr/>
        <a:lstStyle/>
        <a:p>
          <a:r>
            <a:rPr lang="en-CA" b="1"/>
            <a:t>Space out your activities: </a:t>
          </a:r>
          <a:r>
            <a:rPr lang="en-CA"/>
            <a:t>take breaks between.</a:t>
          </a:r>
        </a:p>
      </dgm:t>
    </dgm:pt>
    <dgm:pt modelId="{02F47201-CBFC-4747-AE22-C5682F291027}" type="parTrans" cxnId="{FC643018-6D7D-4941-A8C1-5E8700EAC7C3}">
      <dgm:prSet/>
      <dgm:spPr/>
      <dgm:t>
        <a:bodyPr/>
        <a:lstStyle/>
        <a:p>
          <a:endParaRPr lang="en-CA"/>
        </a:p>
      </dgm:t>
    </dgm:pt>
    <dgm:pt modelId="{B17F132B-074E-40AB-9431-D9640204C998}" type="sibTrans" cxnId="{FC643018-6D7D-4941-A8C1-5E8700EAC7C3}">
      <dgm:prSet/>
      <dgm:spPr/>
      <dgm:t>
        <a:bodyPr/>
        <a:lstStyle/>
        <a:p>
          <a:endParaRPr lang="en-CA"/>
        </a:p>
      </dgm:t>
    </dgm:pt>
    <dgm:pt modelId="{9699AD78-2C62-41D8-9918-94BEFDB4BF32}" type="pres">
      <dgm:prSet presAssocID="{32559C17-2E9C-44A2-9F8F-391766F49C1C}" presName="linear" presStyleCnt="0">
        <dgm:presLayoutVars>
          <dgm:animLvl val="lvl"/>
          <dgm:resizeHandles val="exact"/>
        </dgm:presLayoutVars>
      </dgm:prSet>
      <dgm:spPr/>
    </dgm:pt>
    <dgm:pt modelId="{47FDB6C6-A4A6-4F06-8FE3-7287F39D6FA2}" type="pres">
      <dgm:prSet presAssocID="{F512B054-B69D-4C71-9869-F5C494B8D3DA}" presName="parentText" presStyleLbl="node1" presStyleIdx="0" presStyleCnt="1" custLinFactNeighborX="-704" custLinFactNeighborY="-27480">
        <dgm:presLayoutVars>
          <dgm:chMax val="0"/>
          <dgm:bulletEnabled val="1"/>
        </dgm:presLayoutVars>
      </dgm:prSet>
      <dgm:spPr/>
    </dgm:pt>
    <dgm:pt modelId="{85AC717F-B4B2-43F2-B633-C7FA573B5B9C}" type="pres">
      <dgm:prSet presAssocID="{F512B054-B69D-4C71-9869-F5C494B8D3DA}" presName="childText" presStyleLbl="revTx" presStyleIdx="0" presStyleCnt="1">
        <dgm:presLayoutVars>
          <dgm:bulletEnabled val="1"/>
        </dgm:presLayoutVars>
      </dgm:prSet>
      <dgm:spPr/>
    </dgm:pt>
  </dgm:ptLst>
  <dgm:cxnLst>
    <dgm:cxn modelId="{8F8F6D00-6C1F-468C-8C54-B5C1DEE32EEB}" srcId="{32559C17-2E9C-44A2-9F8F-391766F49C1C}" destId="{F512B054-B69D-4C71-9869-F5C494B8D3DA}" srcOrd="0" destOrd="0" parTransId="{88DFB363-7A98-427E-B8DA-AC7A1745A976}" sibTransId="{4EF5F84F-A87A-4558-803D-D344D134471B}"/>
    <dgm:cxn modelId="{A23ED107-0E8B-4304-8EB5-A14B293EBD52}" type="presOf" srcId="{88020F5E-CC34-4705-A512-1B1648F45DA4}" destId="{85AC717F-B4B2-43F2-B633-C7FA573B5B9C}" srcOrd="0" destOrd="1" presId="urn:microsoft.com/office/officeart/2005/8/layout/vList2"/>
    <dgm:cxn modelId="{FC643018-6D7D-4941-A8C1-5E8700EAC7C3}" srcId="{F512B054-B69D-4C71-9869-F5C494B8D3DA}" destId="{88020F5E-CC34-4705-A512-1B1648F45DA4}" srcOrd="1" destOrd="0" parTransId="{02F47201-CBFC-4747-AE22-C5682F291027}" sibTransId="{B17F132B-074E-40AB-9431-D9640204C998}"/>
    <dgm:cxn modelId="{A3765C64-099F-4417-A88F-1FFF3378ED0A}" type="presOf" srcId="{F512B054-B69D-4C71-9869-F5C494B8D3DA}" destId="{47FDB6C6-A4A6-4F06-8FE3-7287F39D6FA2}" srcOrd="0" destOrd="0" presId="urn:microsoft.com/office/officeart/2005/8/layout/vList2"/>
    <dgm:cxn modelId="{E540ADA4-BE26-4CEF-B15E-629CFA02C99E}" srcId="{F512B054-B69D-4C71-9869-F5C494B8D3DA}" destId="{710AEB9F-3E3E-44E8-9CBB-5795BE4471C5}" srcOrd="0" destOrd="0" parTransId="{E75ECAD3-2656-4B8F-B21D-1DF9467F4485}" sibTransId="{263B45B4-1563-486F-AD44-C359B1608909}"/>
    <dgm:cxn modelId="{AE74CDC5-3F74-42A7-8D75-1CB53B95FBED}" type="presOf" srcId="{710AEB9F-3E3E-44E8-9CBB-5795BE4471C5}" destId="{85AC717F-B4B2-43F2-B633-C7FA573B5B9C}" srcOrd="0" destOrd="0" presId="urn:microsoft.com/office/officeart/2005/8/layout/vList2"/>
    <dgm:cxn modelId="{386D88ED-7B29-4211-BC06-0F5612625489}" type="presOf" srcId="{32559C17-2E9C-44A2-9F8F-391766F49C1C}" destId="{9699AD78-2C62-41D8-9918-94BEFDB4BF32}" srcOrd="0" destOrd="0" presId="urn:microsoft.com/office/officeart/2005/8/layout/vList2"/>
    <dgm:cxn modelId="{DB7B336B-18FB-4487-BF6A-7D42CE3ECDD9}" type="presParOf" srcId="{9699AD78-2C62-41D8-9918-94BEFDB4BF32}" destId="{47FDB6C6-A4A6-4F06-8FE3-7287F39D6FA2}" srcOrd="0" destOrd="0" presId="urn:microsoft.com/office/officeart/2005/8/layout/vList2"/>
    <dgm:cxn modelId="{48EC0526-9E08-4520-8544-1FAC19FCBD65}" type="presParOf" srcId="{9699AD78-2C62-41D8-9918-94BEFDB4BF32}" destId="{85AC717F-B4B2-43F2-B633-C7FA573B5B9C}" srcOrd="1"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F5B68823-40F4-4E7D-AA37-DCCC4AA5D5B6}"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CA"/>
        </a:p>
      </dgm:t>
    </dgm:pt>
    <dgm:pt modelId="{725E4F2D-557E-4266-8EFA-D53EE707E850}">
      <dgm:prSet/>
      <dgm:spPr/>
      <dgm:t>
        <a:bodyPr/>
        <a:lstStyle/>
        <a:p>
          <a:r>
            <a:rPr lang="en-CA"/>
            <a:t>Certain positions allow for more effective breathing, and some cause more fatigue and use more energy than others!</a:t>
          </a:r>
        </a:p>
      </dgm:t>
    </dgm:pt>
    <dgm:pt modelId="{2C91826F-3046-42B9-9640-F3722BAF608C}" type="parTrans" cxnId="{10F247B7-2AAE-4BFE-9477-CDAF6AA6B165}">
      <dgm:prSet/>
      <dgm:spPr/>
      <dgm:t>
        <a:bodyPr/>
        <a:lstStyle/>
        <a:p>
          <a:endParaRPr lang="en-CA"/>
        </a:p>
      </dgm:t>
    </dgm:pt>
    <dgm:pt modelId="{FB8A03C0-4B2A-453B-918F-6C3BDEF7FB72}" type="sibTrans" cxnId="{10F247B7-2AAE-4BFE-9477-CDAF6AA6B165}">
      <dgm:prSet/>
      <dgm:spPr/>
      <dgm:t>
        <a:bodyPr/>
        <a:lstStyle/>
        <a:p>
          <a:endParaRPr lang="en-CA"/>
        </a:p>
      </dgm:t>
    </dgm:pt>
    <dgm:pt modelId="{CAEE9C4D-A190-43BE-B44B-9E9FCAFF295D}">
      <dgm:prSet/>
      <dgm:spPr/>
      <dgm:t>
        <a:bodyPr/>
        <a:lstStyle/>
        <a:p>
          <a:r>
            <a:rPr lang="en-CA" b="1" dirty="0"/>
            <a:t>Position yourself upright </a:t>
          </a:r>
          <a:r>
            <a:rPr lang="en-CA" b="0" dirty="0"/>
            <a:t>when sitting and                                                  standing.</a:t>
          </a:r>
        </a:p>
      </dgm:t>
    </dgm:pt>
    <dgm:pt modelId="{3AD7B178-F564-4CD3-B642-4A74BFCB2F51}" type="parTrans" cxnId="{D78BF3D9-0466-4760-AA7B-416BBA0D0230}">
      <dgm:prSet/>
      <dgm:spPr/>
      <dgm:t>
        <a:bodyPr/>
        <a:lstStyle/>
        <a:p>
          <a:endParaRPr lang="en-CA"/>
        </a:p>
      </dgm:t>
    </dgm:pt>
    <dgm:pt modelId="{AD88AAC8-BAB7-4B61-A393-D505EFD19DA6}" type="sibTrans" cxnId="{D78BF3D9-0466-4760-AA7B-416BBA0D0230}">
      <dgm:prSet/>
      <dgm:spPr/>
      <dgm:t>
        <a:bodyPr/>
        <a:lstStyle/>
        <a:p>
          <a:endParaRPr lang="en-CA"/>
        </a:p>
      </dgm:t>
    </dgm:pt>
    <dgm:pt modelId="{D9E78A10-4B34-4713-A600-9486B5A45572}">
      <dgm:prSet/>
      <dgm:spPr/>
      <dgm:t>
        <a:bodyPr/>
        <a:lstStyle/>
        <a:p>
          <a:r>
            <a:rPr lang="en-CA" b="1"/>
            <a:t>Be aware that bending and reaching </a:t>
          </a:r>
          <a:r>
            <a:rPr lang="en-CA"/>
            <a:t>can                                                                                  cause shortness of breath. </a:t>
          </a:r>
        </a:p>
      </dgm:t>
    </dgm:pt>
    <dgm:pt modelId="{616231CD-4A0F-4597-B878-0ABE50272FFF}" type="parTrans" cxnId="{820A64D9-E8F9-4354-B2C1-A7E583C7AD72}">
      <dgm:prSet/>
      <dgm:spPr/>
      <dgm:t>
        <a:bodyPr/>
        <a:lstStyle/>
        <a:p>
          <a:endParaRPr lang="en-CA"/>
        </a:p>
      </dgm:t>
    </dgm:pt>
    <dgm:pt modelId="{4619B11A-1428-4347-8637-B5C6DF67B885}" type="sibTrans" cxnId="{820A64D9-E8F9-4354-B2C1-A7E583C7AD72}">
      <dgm:prSet/>
      <dgm:spPr/>
      <dgm:t>
        <a:bodyPr/>
        <a:lstStyle/>
        <a:p>
          <a:endParaRPr lang="en-CA"/>
        </a:p>
      </dgm:t>
    </dgm:pt>
    <dgm:pt modelId="{D39AACE7-8C69-46B7-AE11-136A76CE043E}">
      <dgm:prSet/>
      <dgm:spPr/>
      <dgm:t>
        <a:bodyPr/>
        <a:lstStyle/>
        <a:p>
          <a:r>
            <a:rPr lang="en-CA" b="1" dirty="0"/>
            <a:t>Change positions </a:t>
          </a:r>
          <a:r>
            <a:rPr lang="en-CA" dirty="0"/>
            <a:t>often. </a:t>
          </a:r>
        </a:p>
      </dgm:t>
    </dgm:pt>
    <dgm:pt modelId="{5248EB27-D155-4E52-9A5E-EC9C67532293}" type="parTrans" cxnId="{F06B4D70-653A-4DB5-B89D-16A6AC4FB43F}">
      <dgm:prSet/>
      <dgm:spPr/>
      <dgm:t>
        <a:bodyPr/>
        <a:lstStyle/>
        <a:p>
          <a:endParaRPr lang="en-CA"/>
        </a:p>
      </dgm:t>
    </dgm:pt>
    <dgm:pt modelId="{737664E5-2F18-4BF2-927C-A5A8045C1908}" type="sibTrans" cxnId="{F06B4D70-653A-4DB5-B89D-16A6AC4FB43F}">
      <dgm:prSet/>
      <dgm:spPr/>
      <dgm:t>
        <a:bodyPr/>
        <a:lstStyle/>
        <a:p>
          <a:endParaRPr lang="en-CA"/>
        </a:p>
      </dgm:t>
    </dgm:pt>
    <dgm:pt modelId="{9B980C67-B30F-4517-85A4-F7769D9EBD16}">
      <dgm:prSet/>
      <dgm:spPr/>
      <dgm:t>
        <a:bodyPr/>
        <a:lstStyle/>
        <a:p>
          <a:r>
            <a:rPr lang="en-CA" dirty="0"/>
            <a:t>Group practice!</a:t>
          </a:r>
        </a:p>
      </dgm:t>
    </dgm:pt>
    <dgm:pt modelId="{B0206524-E9E3-4ABD-B1BE-9FBC30B8088E}" type="parTrans" cxnId="{BA088BD8-89C0-4FB5-82FB-9EB973DFB1BA}">
      <dgm:prSet/>
      <dgm:spPr/>
      <dgm:t>
        <a:bodyPr/>
        <a:lstStyle/>
        <a:p>
          <a:endParaRPr lang="en-CA"/>
        </a:p>
      </dgm:t>
    </dgm:pt>
    <dgm:pt modelId="{A33B7F1E-22F2-4D6E-BF78-B8E741AD8EA7}" type="sibTrans" cxnId="{BA088BD8-89C0-4FB5-82FB-9EB973DFB1BA}">
      <dgm:prSet/>
      <dgm:spPr/>
      <dgm:t>
        <a:bodyPr/>
        <a:lstStyle/>
        <a:p>
          <a:endParaRPr lang="en-CA"/>
        </a:p>
      </dgm:t>
    </dgm:pt>
    <dgm:pt modelId="{8C991726-5E1B-49F5-9EA5-0E76E9649E79}" type="pres">
      <dgm:prSet presAssocID="{F5B68823-40F4-4E7D-AA37-DCCC4AA5D5B6}" presName="linear" presStyleCnt="0">
        <dgm:presLayoutVars>
          <dgm:animLvl val="lvl"/>
          <dgm:resizeHandles val="exact"/>
        </dgm:presLayoutVars>
      </dgm:prSet>
      <dgm:spPr/>
    </dgm:pt>
    <dgm:pt modelId="{DB2284A8-0103-4FFD-B74F-3B2CF215AAA7}" type="pres">
      <dgm:prSet presAssocID="{725E4F2D-557E-4266-8EFA-D53EE707E850}" presName="parentText" presStyleLbl="node1" presStyleIdx="0" presStyleCnt="1" custScaleX="64559" custScaleY="53503" custLinFactNeighborX="-19469" custLinFactNeighborY="-1087">
        <dgm:presLayoutVars>
          <dgm:chMax val="0"/>
          <dgm:bulletEnabled val="1"/>
        </dgm:presLayoutVars>
      </dgm:prSet>
      <dgm:spPr/>
    </dgm:pt>
    <dgm:pt modelId="{E12371F0-B583-4D54-BB81-09404E5EC50F}" type="pres">
      <dgm:prSet presAssocID="{725E4F2D-557E-4266-8EFA-D53EE707E850}" presName="childText" presStyleLbl="revTx" presStyleIdx="0" presStyleCnt="1" custScaleY="55655">
        <dgm:presLayoutVars>
          <dgm:bulletEnabled val="1"/>
        </dgm:presLayoutVars>
      </dgm:prSet>
      <dgm:spPr/>
    </dgm:pt>
  </dgm:ptLst>
  <dgm:cxnLst>
    <dgm:cxn modelId="{BDEB1250-0B88-4A81-8CC4-278946843DD7}" type="presOf" srcId="{725E4F2D-557E-4266-8EFA-D53EE707E850}" destId="{DB2284A8-0103-4FFD-B74F-3B2CF215AAA7}" srcOrd="0" destOrd="0" presId="urn:microsoft.com/office/officeart/2005/8/layout/vList2"/>
    <dgm:cxn modelId="{F06B4D70-653A-4DB5-B89D-16A6AC4FB43F}" srcId="{725E4F2D-557E-4266-8EFA-D53EE707E850}" destId="{D39AACE7-8C69-46B7-AE11-136A76CE043E}" srcOrd="2" destOrd="0" parTransId="{5248EB27-D155-4E52-9A5E-EC9C67532293}" sibTransId="{737664E5-2F18-4BF2-927C-A5A8045C1908}"/>
    <dgm:cxn modelId="{9C078A51-9B7B-44B7-853F-C3F5B3C395D6}" type="presOf" srcId="{9B980C67-B30F-4517-85A4-F7769D9EBD16}" destId="{E12371F0-B583-4D54-BB81-09404E5EC50F}" srcOrd="0" destOrd="3" presId="urn:microsoft.com/office/officeart/2005/8/layout/vList2"/>
    <dgm:cxn modelId="{84595480-35F3-45E9-9EEA-15C49F48C94A}" type="presOf" srcId="{F5B68823-40F4-4E7D-AA37-DCCC4AA5D5B6}" destId="{8C991726-5E1B-49F5-9EA5-0E76E9649E79}" srcOrd="0" destOrd="0" presId="urn:microsoft.com/office/officeart/2005/8/layout/vList2"/>
    <dgm:cxn modelId="{10F247B7-2AAE-4BFE-9477-CDAF6AA6B165}" srcId="{F5B68823-40F4-4E7D-AA37-DCCC4AA5D5B6}" destId="{725E4F2D-557E-4266-8EFA-D53EE707E850}" srcOrd="0" destOrd="0" parTransId="{2C91826F-3046-42B9-9640-F3722BAF608C}" sibTransId="{FB8A03C0-4B2A-453B-918F-6C3BDEF7FB72}"/>
    <dgm:cxn modelId="{E70BA0BD-7597-4B25-B1C3-7EE8D1103967}" type="presOf" srcId="{D9E78A10-4B34-4713-A600-9486B5A45572}" destId="{E12371F0-B583-4D54-BB81-09404E5EC50F}" srcOrd="0" destOrd="1" presId="urn:microsoft.com/office/officeart/2005/8/layout/vList2"/>
    <dgm:cxn modelId="{1E5D93BE-ADF9-47C4-B5E2-1C3B62AD9D40}" type="presOf" srcId="{CAEE9C4D-A190-43BE-B44B-9E9FCAFF295D}" destId="{E12371F0-B583-4D54-BB81-09404E5EC50F}" srcOrd="0" destOrd="0" presId="urn:microsoft.com/office/officeart/2005/8/layout/vList2"/>
    <dgm:cxn modelId="{AA42C7C9-2B7F-408C-8D26-6EA444EED470}" type="presOf" srcId="{D39AACE7-8C69-46B7-AE11-136A76CE043E}" destId="{E12371F0-B583-4D54-BB81-09404E5EC50F}" srcOrd="0" destOrd="2" presId="urn:microsoft.com/office/officeart/2005/8/layout/vList2"/>
    <dgm:cxn modelId="{BA088BD8-89C0-4FB5-82FB-9EB973DFB1BA}" srcId="{D39AACE7-8C69-46B7-AE11-136A76CE043E}" destId="{9B980C67-B30F-4517-85A4-F7769D9EBD16}" srcOrd="0" destOrd="0" parTransId="{B0206524-E9E3-4ABD-B1BE-9FBC30B8088E}" sibTransId="{A33B7F1E-22F2-4D6E-BF78-B8E741AD8EA7}"/>
    <dgm:cxn modelId="{820A64D9-E8F9-4354-B2C1-A7E583C7AD72}" srcId="{725E4F2D-557E-4266-8EFA-D53EE707E850}" destId="{D9E78A10-4B34-4713-A600-9486B5A45572}" srcOrd="1" destOrd="0" parTransId="{616231CD-4A0F-4597-B878-0ABE50272FFF}" sibTransId="{4619B11A-1428-4347-8637-B5C6DF67B885}"/>
    <dgm:cxn modelId="{D78BF3D9-0466-4760-AA7B-416BBA0D0230}" srcId="{725E4F2D-557E-4266-8EFA-D53EE707E850}" destId="{CAEE9C4D-A190-43BE-B44B-9E9FCAFF295D}" srcOrd="0" destOrd="0" parTransId="{3AD7B178-F564-4CD3-B642-4A74BFCB2F51}" sibTransId="{AD88AAC8-BAB7-4B61-A393-D505EFD19DA6}"/>
    <dgm:cxn modelId="{B984CB98-0E9B-4EB6-9DC7-E01D0D3A6094}" type="presParOf" srcId="{8C991726-5E1B-49F5-9EA5-0E76E9649E79}" destId="{DB2284A8-0103-4FFD-B74F-3B2CF215AAA7}" srcOrd="0" destOrd="0" presId="urn:microsoft.com/office/officeart/2005/8/layout/vList2"/>
    <dgm:cxn modelId="{B3A40C9C-65A8-4F1B-85E8-B6A21F9F0EAF}" type="presParOf" srcId="{8C991726-5E1B-49F5-9EA5-0E76E9649E79}" destId="{E12371F0-B583-4D54-BB81-09404E5EC50F}" srcOrd="1"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60A227C-3D77-47B6-B5EC-2E0F62A5FF3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CA"/>
        </a:p>
      </dgm:t>
    </dgm:pt>
    <dgm:pt modelId="{A4E57494-DCA3-488D-9F7A-034D1E0C365B}">
      <dgm:prSet/>
      <dgm:spPr/>
      <dgm:t>
        <a:bodyPr/>
        <a:lstStyle/>
        <a:p>
          <a:r>
            <a:rPr lang="en-CA" dirty="0"/>
            <a:t>It’s helpful to plan which tasks are most important to complete, and ensure you save energy for these!</a:t>
          </a:r>
        </a:p>
      </dgm:t>
    </dgm:pt>
    <dgm:pt modelId="{79235D3B-D7AE-49EA-9221-423CBA1E30FB}" type="parTrans" cxnId="{6D68B0AC-3CFC-4DE6-A7E1-86397F45A878}">
      <dgm:prSet/>
      <dgm:spPr/>
      <dgm:t>
        <a:bodyPr/>
        <a:lstStyle/>
        <a:p>
          <a:endParaRPr lang="en-CA"/>
        </a:p>
      </dgm:t>
    </dgm:pt>
    <dgm:pt modelId="{69DB6EB5-C249-4CAE-8CC8-E1019B879235}" type="sibTrans" cxnId="{6D68B0AC-3CFC-4DE6-A7E1-86397F45A878}">
      <dgm:prSet/>
      <dgm:spPr/>
      <dgm:t>
        <a:bodyPr/>
        <a:lstStyle/>
        <a:p>
          <a:endParaRPr lang="en-CA"/>
        </a:p>
      </dgm:t>
    </dgm:pt>
    <dgm:pt modelId="{EA042650-4472-4A43-91ED-8AD893C083B2}">
      <dgm:prSet/>
      <dgm:spPr/>
      <dgm:t>
        <a:bodyPr/>
        <a:lstStyle/>
        <a:p>
          <a:r>
            <a:rPr lang="en-CA" b="1"/>
            <a:t>Organize activities </a:t>
          </a:r>
          <a:r>
            <a:rPr lang="en-CA"/>
            <a:t>from most to least important.</a:t>
          </a:r>
        </a:p>
      </dgm:t>
    </dgm:pt>
    <dgm:pt modelId="{168C95ED-73F9-4D18-877B-F90932301F2D}" type="parTrans" cxnId="{32544F60-6C48-47F9-A6CB-C6A0FA9C52BC}">
      <dgm:prSet/>
      <dgm:spPr/>
      <dgm:t>
        <a:bodyPr/>
        <a:lstStyle/>
        <a:p>
          <a:endParaRPr lang="en-CA"/>
        </a:p>
      </dgm:t>
    </dgm:pt>
    <dgm:pt modelId="{2FD439E6-1DDA-44F5-BC46-30B58982C730}" type="sibTrans" cxnId="{32544F60-6C48-47F9-A6CB-C6A0FA9C52BC}">
      <dgm:prSet/>
      <dgm:spPr/>
      <dgm:t>
        <a:bodyPr/>
        <a:lstStyle/>
        <a:p>
          <a:endParaRPr lang="en-CA"/>
        </a:p>
      </dgm:t>
    </dgm:pt>
    <dgm:pt modelId="{2A6AD3B1-006D-47EF-84D4-FFE9ACEED06C}">
      <dgm:prSet/>
      <dgm:spPr/>
      <dgm:t>
        <a:bodyPr/>
        <a:lstStyle/>
        <a:p>
          <a:r>
            <a:rPr lang="en-CA"/>
            <a:t>Do the </a:t>
          </a:r>
          <a:r>
            <a:rPr lang="en-CA" b="1"/>
            <a:t>most important tasks when you have the most energy</a:t>
          </a:r>
          <a:r>
            <a:rPr lang="en-CA"/>
            <a:t>.</a:t>
          </a:r>
        </a:p>
      </dgm:t>
    </dgm:pt>
    <dgm:pt modelId="{E68A63F1-291B-4693-8DA8-0F6FDA8526C2}" type="parTrans" cxnId="{DA4A6D4C-FD13-45AB-9918-EC70C8690848}">
      <dgm:prSet/>
      <dgm:spPr/>
      <dgm:t>
        <a:bodyPr/>
        <a:lstStyle/>
        <a:p>
          <a:endParaRPr lang="en-CA"/>
        </a:p>
      </dgm:t>
    </dgm:pt>
    <dgm:pt modelId="{C0567B03-8C93-40B8-93A0-DD7CBCC1CD48}" type="sibTrans" cxnId="{DA4A6D4C-FD13-45AB-9918-EC70C8690848}">
      <dgm:prSet/>
      <dgm:spPr/>
      <dgm:t>
        <a:bodyPr/>
        <a:lstStyle/>
        <a:p>
          <a:endParaRPr lang="en-CA"/>
        </a:p>
      </dgm:t>
    </dgm:pt>
    <dgm:pt modelId="{5760EBCC-4D52-4DE3-A376-642A29DD2C4D}" type="pres">
      <dgm:prSet presAssocID="{A60A227C-3D77-47B6-B5EC-2E0F62A5FF35}" presName="linear" presStyleCnt="0">
        <dgm:presLayoutVars>
          <dgm:animLvl val="lvl"/>
          <dgm:resizeHandles val="exact"/>
        </dgm:presLayoutVars>
      </dgm:prSet>
      <dgm:spPr/>
    </dgm:pt>
    <dgm:pt modelId="{CEBF927C-787A-46C2-85E1-766DA066F923}" type="pres">
      <dgm:prSet presAssocID="{A4E57494-DCA3-488D-9F7A-034D1E0C365B}" presName="parentText" presStyleLbl="node1" presStyleIdx="0" presStyleCnt="1" custLinFactNeighborX="9" custLinFactNeighborY="414">
        <dgm:presLayoutVars>
          <dgm:chMax val="0"/>
          <dgm:bulletEnabled val="1"/>
        </dgm:presLayoutVars>
      </dgm:prSet>
      <dgm:spPr/>
    </dgm:pt>
    <dgm:pt modelId="{0203F35C-AF19-4999-A073-7E21F147BEC3}" type="pres">
      <dgm:prSet presAssocID="{A4E57494-DCA3-488D-9F7A-034D1E0C365B}" presName="childText" presStyleLbl="revTx" presStyleIdx="0" presStyleCnt="1" custLinFactNeighborX="-10455">
        <dgm:presLayoutVars>
          <dgm:bulletEnabled val="1"/>
        </dgm:presLayoutVars>
      </dgm:prSet>
      <dgm:spPr/>
    </dgm:pt>
  </dgm:ptLst>
  <dgm:cxnLst>
    <dgm:cxn modelId="{A4890A33-E561-488A-9DB0-BCE4B448C28A}" type="presOf" srcId="{2A6AD3B1-006D-47EF-84D4-FFE9ACEED06C}" destId="{0203F35C-AF19-4999-A073-7E21F147BEC3}" srcOrd="0" destOrd="1" presId="urn:microsoft.com/office/officeart/2005/8/layout/vList2"/>
    <dgm:cxn modelId="{32544F60-6C48-47F9-A6CB-C6A0FA9C52BC}" srcId="{A4E57494-DCA3-488D-9F7A-034D1E0C365B}" destId="{EA042650-4472-4A43-91ED-8AD893C083B2}" srcOrd="0" destOrd="0" parTransId="{168C95ED-73F9-4D18-877B-F90932301F2D}" sibTransId="{2FD439E6-1DDA-44F5-BC46-30B58982C730}"/>
    <dgm:cxn modelId="{09CF4443-9E3B-4CEA-BAB4-4F59B3F56830}" type="presOf" srcId="{EA042650-4472-4A43-91ED-8AD893C083B2}" destId="{0203F35C-AF19-4999-A073-7E21F147BEC3}" srcOrd="0" destOrd="0" presId="urn:microsoft.com/office/officeart/2005/8/layout/vList2"/>
    <dgm:cxn modelId="{DA4A6D4C-FD13-45AB-9918-EC70C8690848}" srcId="{A4E57494-DCA3-488D-9F7A-034D1E0C365B}" destId="{2A6AD3B1-006D-47EF-84D4-FFE9ACEED06C}" srcOrd="1" destOrd="0" parTransId="{E68A63F1-291B-4693-8DA8-0F6FDA8526C2}" sibTransId="{C0567B03-8C93-40B8-93A0-DD7CBCC1CD48}"/>
    <dgm:cxn modelId="{D7DAA982-CB28-4227-B262-A397E739036B}" type="presOf" srcId="{A4E57494-DCA3-488D-9F7A-034D1E0C365B}" destId="{CEBF927C-787A-46C2-85E1-766DA066F923}" srcOrd="0" destOrd="0" presId="urn:microsoft.com/office/officeart/2005/8/layout/vList2"/>
    <dgm:cxn modelId="{009AD5A1-CF8E-4594-9E2A-D6899DD4D94A}" type="presOf" srcId="{A60A227C-3D77-47B6-B5EC-2E0F62A5FF35}" destId="{5760EBCC-4D52-4DE3-A376-642A29DD2C4D}" srcOrd="0" destOrd="0" presId="urn:microsoft.com/office/officeart/2005/8/layout/vList2"/>
    <dgm:cxn modelId="{6D68B0AC-3CFC-4DE6-A7E1-86397F45A878}" srcId="{A60A227C-3D77-47B6-B5EC-2E0F62A5FF35}" destId="{A4E57494-DCA3-488D-9F7A-034D1E0C365B}" srcOrd="0" destOrd="0" parTransId="{79235D3B-D7AE-49EA-9221-423CBA1E30FB}" sibTransId="{69DB6EB5-C249-4CAE-8CC8-E1019B879235}"/>
    <dgm:cxn modelId="{CD2EBE99-ECC0-4C23-9CC8-9CF1C05C646D}" type="presParOf" srcId="{5760EBCC-4D52-4DE3-A376-642A29DD2C4D}" destId="{CEBF927C-787A-46C2-85E1-766DA066F923}" srcOrd="0" destOrd="0" presId="urn:microsoft.com/office/officeart/2005/8/layout/vList2"/>
    <dgm:cxn modelId="{E69FDC91-69A1-48FC-B321-318943321C18}" type="presParOf" srcId="{5760EBCC-4D52-4DE3-A376-642A29DD2C4D}" destId="{0203F35C-AF19-4999-A073-7E21F147BEC3}" srcOrd="1"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84240D8-005F-4858-BEE9-6447D6952EF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CA"/>
        </a:p>
      </dgm:t>
    </dgm:pt>
    <dgm:pt modelId="{0AA18843-1FA5-485E-8636-4E6A20F4F328}">
      <dgm:prSet/>
      <dgm:spPr/>
      <dgm:t>
        <a:bodyPr/>
        <a:lstStyle/>
        <a:p>
          <a:r>
            <a:rPr lang="en-CA"/>
            <a:t>Breathing exercises are useful tools in improving effectiveness and reducing effort involved in breathing!</a:t>
          </a:r>
        </a:p>
      </dgm:t>
    </dgm:pt>
    <dgm:pt modelId="{38D4CB96-6419-4EE1-A3BB-9DF837468DA6}" type="parTrans" cxnId="{43A63942-07C8-49E4-A7B8-46094F48C68F}">
      <dgm:prSet/>
      <dgm:spPr/>
      <dgm:t>
        <a:bodyPr/>
        <a:lstStyle/>
        <a:p>
          <a:endParaRPr lang="en-CA"/>
        </a:p>
      </dgm:t>
    </dgm:pt>
    <dgm:pt modelId="{98095583-BC2A-435F-89F0-95F7DBE1A55C}" type="sibTrans" cxnId="{43A63942-07C8-49E4-A7B8-46094F48C68F}">
      <dgm:prSet/>
      <dgm:spPr/>
      <dgm:t>
        <a:bodyPr/>
        <a:lstStyle/>
        <a:p>
          <a:endParaRPr lang="en-CA"/>
        </a:p>
      </dgm:t>
    </dgm:pt>
    <dgm:pt modelId="{D40DFCC5-861A-44AB-87E8-298495467070}">
      <dgm:prSet/>
      <dgm:spPr/>
      <dgm:t>
        <a:bodyPr/>
        <a:lstStyle/>
        <a:p>
          <a:r>
            <a:rPr lang="en-CA"/>
            <a:t>Exercise helps to </a:t>
          </a:r>
          <a:r>
            <a:rPr lang="en-CA" b="1"/>
            <a:t>slow down breathing and reduce </a:t>
          </a:r>
          <a:r>
            <a:rPr lang="en-CA" b="1" i="1"/>
            <a:t>‘air-trapping’ </a:t>
          </a:r>
          <a:r>
            <a:rPr lang="en-CA"/>
            <a:t>(when you struggle to empty air from your lungs). </a:t>
          </a:r>
        </a:p>
      </dgm:t>
    </dgm:pt>
    <dgm:pt modelId="{95D98FA8-5CC3-49A8-8E77-8F5342F59D70}" type="parTrans" cxnId="{6AB0623A-F157-4A70-AE7A-DD37FFC7A967}">
      <dgm:prSet/>
      <dgm:spPr/>
      <dgm:t>
        <a:bodyPr/>
        <a:lstStyle/>
        <a:p>
          <a:endParaRPr lang="en-CA"/>
        </a:p>
      </dgm:t>
    </dgm:pt>
    <dgm:pt modelId="{BC6E6315-FBA0-464E-A287-58901CDF1066}" type="sibTrans" cxnId="{6AB0623A-F157-4A70-AE7A-DD37FFC7A967}">
      <dgm:prSet/>
      <dgm:spPr/>
      <dgm:t>
        <a:bodyPr/>
        <a:lstStyle/>
        <a:p>
          <a:endParaRPr lang="en-CA"/>
        </a:p>
      </dgm:t>
    </dgm:pt>
    <dgm:pt modelId="{BE97CE34-197D-40C0-9C3B-C2B21B9862C6}">
      <dgm:prSet/>
      <dgm:spPr/>
      <dgm:t>
        <a:bodyPr/>
        <a:lstStyle/>
        <a:p>
          <a:r>
            <a:rPr lang="en-CA" b="1"/>
            <a:t>Practice daily </a:t>
          </a:r>
          <a:r>
            <a:rPr lang="en-CA"/>
            <a:t>and will become natural.</a:t>
          </a:r>
        </a:p>
      </dgm:t>
    </dgm:pt>
    <dgm:pt modelId="{A1046DA3-20B5-4D11-9591-73E76126088A}" type="parTrans" cxnId="{5101165C-877D-47F9-AA74-A126F990AAD9}">
      <dgm:prSet/>
      <dgm:spPr/>
      <dgm:t>
        <a:bodyPr/>
        <a:lstStyle/>
        <a:p>
          <a:endParaRPr lang="en-CA"/>
        </a:p>
      </dgm:t>
    </dgm:pt>
    <dgm:pt modelId="{5343A38E-BB02-4303-B3B7-B03A668D7677}" type="sibTrans" cxnId="{5101165C-877D-47F9-AA74-A126F990AAD9}">
      <dgm:prSet/>
      <dgm:spPr/>
      <dgm:t>
        <a:bodyPr/>
        <a:lstStyle/>
        <a:p>
          <a:endParaRPr lang="en-CA"/>
        </a:p>
      </dgm:t>
    </dgm:pt>
    <dgm:pt modelId="{82FB3980-5B0E-4A8F-9FDF-61C12154DCAC}">
      <dgm:prSet/>
      <dgm:spPr/>
      <dgm:t>
        <a:bodyPr/>
        <a:lstStyle/>
        <a:p>
          <a:r>
            <a:rPr lang="en-CA" b="1"/>
            <a:t>Demonstration to come!</a:t>
          </a:r>
          <a:endParaRPr lang="en-CA"/>
        </a:p>
      </dgm:t>
    </dgm:pt>
    <dgm:pt modelId="{0383FDBB-35F4-4986-BC25-E2F57D392733}" type="parTrans" cxnId="{F38FF8EE-28F7-4EDE-9B35-BC262A7D4359}">
      <dgm:prSet/>
      <dgm:spPr/>
      <dgm:t>
        <a:bodyPr/>
        <a:lstStyle/>
        <a:p>
          <a:endParaRPr lang="en-CA"/>
        </a:p>
      </dgm:t>
    </dgm:pt>
    <dgm:pt modelId="{234B0B3E-D37D-4393-9EC4-F108FE00FBBA}" type="sibTrans" cxnId="{F38FF8EE-28F7-4EDE-9B35-BC262A7D4359}">
      <dgm:prSet/>
      <dgm:spPr/>
      <dgm:t>
        <a:bodyPr/>
        <a:lstStyle/>
        <a:p>
          <a:endParaRPr lang="en-CA"/>
        </a:p>
      </dgm:t>
    </dgm:pt>
    <dgm:pt modelId="{EEFF820A-9832-405A-8243-034A3D222417}" type="pres">
      <dgm:prSet presAssocID="{884240D8-005F-4858-BEE9-6447D6952EF3}" presName="linear" presStyleCnt="0">
        <dgm:presLayoutVars>
          <dgm:animLvl val="lvl"/>
          <dgm:resizeHandles val="exact"/>
        </dgm:presLayoutVars>
      </dgm:prSet>
      <dgm:spPr/>
    </dgm:pt>
    <dgm:pt modelId="{6A909940-B068-477C-9E68-BE52492C0509}" type="pres">
      <dgm:prSet presAssocID="{0AA18843-1FA5-485E-8636-4E6A20F4F328}" presName="parentText" presStyleLbl="node1" presStyleIdx="0" presStyleCnt="1">
        <dgm:presLayoutVars>
          <dgm:chMax val="0"/>
          <dgm:bulletEnabled val="1"/>
        </dgm:presLayoutVars>
      </dgm:prSet>
      <dgm:spPr/>
    </dgm:pt>
    <dgm:pt modelId="{95C56AB8-A8AB-45F0-80D5-1FEECE032058}" type="pres">
      <dgm:prSet presAssocID="{0AA18843-1FA5-485E-8636-4E6A20F4F328}" presName="childText" presStyleLbl="revTx" presStyleIdx="0" presStyleCnt="1">
        <dgm:presLayoutVars>
          <dgm:bulletEnabled val="1"/>
        </dgm:presLayoutVars>
      </dgm:prSet>
      <dgm:spPr/>
    </dgm:pt>
  </dgm:ptLst>
  <dgm:cxnLst>
    <dgm:cxn modelId="{A627A524-F214-4BAC-BFF9-49BA98FC01A0}" type="presOf" srcId="{0AA18843-1FA5-485E-8636-4E6A20F4F328}" destId="{6A909940-B068-477C-9E68-BE52492C0509}" srcOrd="0" destOrd="0" presId="urn:microsoft.com/office/officeart/2005/8/layout/vList2"/>
    <dgm:cxn modelId="{6AB0623A-F157-4A70-AE7A-DD37FFC7A967}" srcId="{0AA18843-1FA5-485E-8636-4E6A20F4F328}" destId="{D40DFCC5-861A-44AB-87E8-298495467070}" srcOrd="0" destOrd="0" parTransId="{95D98FA8-5CC3-49A8-8E77-8F5342F59D70}" sibTransId="{BC6E6315-FBA0-464E-A287-58901CDF1066}"/>
    <dgm:cxn modelId="{25DBA83E-80ED-4CFB-8A67-7B88D69FAD7F}" type="presOf" srcId="{82FB3980-5B0E-4A8F-9FDF-61C12154DCAC}" destId="{95C56AB8-A8AB-45F0-80D5-1FEECE032058}" srcOrd="0" destOrd="2" presId="urn:microsoft.com/office/officeart/2005/8/layout/vList2"/>
    <dgm:cxn modelId="{5101165C-877D-47F9-AA74-A126F990AAD9}" srcId="{0AA18843-1FA5-485E-8636-4E6A20F4F328}" destId="{BE97CE34-197D-40C0-9C3B-C2B21B9862C6}" srcOrd="1" destOrd="0" parTransId="{A1046DA3-20B5-4D11-9591-73E76126088A}" sibTransId="{5343A38E-BB02-4303-B3B7-B03A668D7677}"/>
    <dgm:cxn modelId="{43A63942-07C8-49E4-A7B8-46094F48C68F}" srcId="{884240D8-005F-4858-BEE9-6447D6952EF3}" destId="{0AA18843-1FA5-485E-8636-4E6A20F4F328}" srcOrd="0" destOrd="0" parTransId="{38D4CB96-6419-4EE1-A3BB-9DF837468DA6}" sibTransId="{98095583-BC2A-435F-89F0-95F7DBE1A55C}"/>
    <dgm:cxn modelId="{85916C6E-E009-4B55-A9EA-918A3C743166}" type="presOf" srcId="{D40DFCC5-861A-44AB-87E8-298495467070}" destId="{95C56AB8-A8AB-45F0-80D5-1FEECE032058}" srcOrd="0" destOrd="0" presId="urn:microsoft.com/office/officeart/2005/8/layout/vList2"/>
    <dgm:cxn modelId="{67806894-B9A7-416A-BAFD-0E56E199E363}" type="presOf" srcId="{884240D8-005F-4858-BEE9-6447D6952EF3}" destId="{EEFF820A-9832-405A-8243-034A3D222417}" srcOrd="0" destOrd="0" presId="urn:microsoft.com/office/officeart/2005/8/layout/vList2"/>
    <dgm:cxn modelId="{F38FF8EE-28F7-4EDE-9B35-BC262A7D4359}" srcId="{BE97CE34-197D-40C0-9C3B-C2B21B9862C6}" destId="{82FB3980-5B0E-4A8F-9FDF-61C12154DCAC}" srcOrd="0" destOrd="0" parTransId="{0383FDBB-35F4-4986-BC25-E2F57D392733}" sibTransId="{234B0B3E-D37D-4393-9EC4-F108FE00FBBA}"/>
    <dgm:cxn modelId="{305338F6-7F1F-47AA-B4C8-11D799E66F33}" type="presOf" srcId="{BE97CE34-197D-40C0-9C3B-C2B21B9862C6}" destId="{95C56AB8-A8AB-45F0-80D5-1FEECE032058}" srcOrd="0" destOrd="1" presId="urn:microsoft.com/office/officeart/2005/8/layout/vList2"/>
    <dgm:cxn modelId="{387B5C45-7D79-40DD-BA25-281788239C06}" type="presParOf" srcId="{EEFF820A-9832-405A-8243-034A3D222417}" destId="{6A909940-B068-477C-9E68-BE52492C0509}" srcOrd="0" destOrd="0" presId="urn:microsoft.com/office/officeart/2005/8/layout/vList2"/>
    <dgm:cxn modelId="{5ADFAC39-D5CA-49D8-8FAB-45DE09DBAEEA}" type="presParOf" srcId="{EEFF820A-9832-405A-8243-034A3D222417}" destId="{95C56AB8-A8AB-45F0-80D5-1FEECE032058}" srcOrd="1"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CCC507-0E89-4FD4-9ED1-24EEA25F136C}">
      <dsp:nvSpPr>
        <dsp:cNvPr id="0" name=""/>
        <dsp:cNvSpPr/>
      </dsp:nvSpPr>
      <dsp:spPr>
        <a:xfrm>
          <a:off x="6840" y="1032660"/>
          <a:ext cx="1854153" cy="563477"/>
        </a:xfrm>
        <a:prstGeom prst="chevron">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210" tIns="14605" rIns="0" bIns="14605" numCol="1" spcCol="1270" anchor="ctr" anchorCtr="0">
          <a:noAutofit/>
        </a:bodyPr>
        <a:lstStyle/>
        <a:p>
          <a:pPr marL="0" lvl="0" indent="0" algn="ctr" defTabSz="1022350">
            <a:lnSpc>
              <a:spcPct val="90000"/>
            </a:lnSpc>
            <a:spcBef>
              <a:spcPct val="0"/>
            </a:spcBef>
            <a:spcAft>
              <a:spcPct val="35000"/>
            </a:spcAft>
            <a:buNone/>
          </a:pPr>
          <a:r>
            <a:rPr lang="en-CA" sz="2300" b="1" kern="1200" dirty="0"/>
            <a:t>Lung </a:t>
          </a:r>
          <a:r>
            <a:rPr lang="en-CA" sz="2300" b="1" kern="1200" dirty="0" err="1"/>
            <a:t>Sask</a:t>
          </a:r>
          <a:r>
            <a:rPr lang="en-CA" sz="2300" b="1" kern="1200" dirty="0"/>
            <a:t>:</a:t>
          </a:r>
        </a:p>
      </dsp:txBody>
      <dsp:txXfrm>
        <a:off x="288579" y="1032660"/>
        <a:ext cx="1290676" cy="563477"/>
      </dsp:txXfrm>
    </dsp:sp>
    <dsp:sp modelId="{C2A2C88F-78B4-4F8F-835F-12AF1EA9DC6C}">
      <dsp:nvSpPr>
        <dsp:cNvPr id="0" name=""/>
        <dsp:cNvSpPr/>
      </dsp:nvSpPr>
      <dsp:spPr>
        <a:xfrm>
          <a:off x="1524660" y="884927"/>
          <a:ext cx="2147358" cy="858943"/>
        </a:xfrm>
        <a:prstGeom prst="chevron">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t" anchorCtr="0">
          <a:noAutofit/>
        </a:bodyPr>
        <a:lstStyle/>
        <a:p>
          <a:pPr marL="0" lvl="0" indent="0" algn="l" defTabSz="711200">
            <a:lnSpc>
              <a:spcPct val="90000"/>
            </a:lnSpc>
            <a:spcBef>
              <a:spcPct val="0"/>
            </a:spcBef>
            <a:spcAft>
              <a:spcPct val="35000"/>
            </a:spcAft>
            <a:buNone/>
          </a:pPr>
          <a:r>
            <a:rPr lang="en-CA" sz="1600" b="1" kern="1200" dirty="0"/>
            <a:t>Our Mission:</a:t>
          </a:r>
        </a:p>
        <a:p>
          <a:pPr marL="114300" lvl="1" indent="-114300" algn="l" defTabSz="533400">
            <a:lnSpc>
              <a:spcPct val="90000"/>
            </a:lnSpc>
            <a:spcBef>
              <a:spcPct val="0"/>
            </a:spcBef>
            <a:spcAft>
              <a:spcPct val="15000"/>
            </a:spcAft>
            <a:buChar char="•"/>
          </a:pPr>
          <a:r>
            <a:rPr lang="en-US" sz="1200" b="0" i="0" kern="1200" dirty="0"/>
            <a:t>To improve lung health one breath at a time.</a:t>
          </a:r>
          <a:endParaRPr lang="en-CA" sz="1200" kern="1200" dirty="0"/>
        </a:p>
      </dsp:txBody>
      <dsp:txXfrm>
        <a:off x="1954132" y="884927"/>
        <a:ext cx="1288415" cy="858943"/>
      </dsp:txXfrm>
    </dsp:sp>
    <dsp:sp modelId="{6EDC6ACB-0CA6-4006-A02D-8F34A129E674}">
      <dsp:nvSpPr>
        <dsp:cNvPr id="0" name=""/>
        <dsp:cNvSpPr/>
      </dsp:nvSpPr>
      <dsp:spPr>
        <a:xfrm>
          <a:off x="3371388" y="800003"/>
          <a:ext cx="2470213" cy="1028790"/>
        </a:xfrm>
        <a:prstGeom prst="chevron">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t" anchorCtr="0">
          <a:noAutofit/>
        </a:bodyPr>
        <a:lstStyle/>
        <a:p>
          <a:pPr marL="0" lvl="0" indent="0" algn="l" defTabSz="711200">
            <a:lnSpc>
              <a:spcPct val="90000"/>
            </a:lnSpc>
            <a:spcBef>
              <a:spcPct val="0"/>
            </a:spcBef>
            <a:spcAft>
              <a:spcPct val="35000"/>
            </a:spcAft>
            <a:buNone/>
          </a:pPr>
          <a:r>
            <a:rPr lang="en-CA" sz="1600" b="1" kern="1200" dirty="0"/>
            <a:t>Our Vision:</a:t>
          </a:r>
        </a:p>
        <a:p>
          <a:pPr marL="114300" lvl="1" indent="-114300" algn="l" defTabSz="533400">
            <a:lnSpc>
              <a:spcPct val="90000"/>
            </a:lnSpc>
            <a:spcBef>
              <a:spcPct val="0"/>
            </a:spcBef>
            <a:spcAft>
              <a:spcPct val="15000"/>
            </a:spcAft>
            <a:buChar char="•"/>
          </a:pPr>
          <a:r>
            <a:rPr lang="en-CA" sz="1200" kern="1200" dirty="0"/>
            <a:t>Healthy lungs for everyone.</a:t>
          </a:r>
        </a:p>
      </dsp:txBody>
      <dsp:txXfrm>
        <a:off x="3885783" y="800003"/>
        <a:ext cx="1441423" cy="1028790"/>
      </dsp:txXfrm>
    </dsp:sp>
    <dsp:sp modelId="{8D9E6D8A-E690-4AE8-B1EA-5B978E329325}">
      <dsp:nvSpPr>
        <dsp:cNvPr id="0" name=""/>
        <dsp:cNvSpPr/>
      </dsp:nvSpPr>
      <dsp:spPr>
        <a:xfrm>
          <a:off x="5540972" y="681203"/>
          <a:ext cx="3210107" cy="1266391"/>
        </a:xfrm>
        <a:prstGeom prst="chevron">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0320" tIns="10160" rIns="0" bIns="10160" numCol="1" spcCol="1270" anchor="t" anchorCtr="0">
          <a:noAutofit/>
        </a:bodyPr>
        <a:lstStyle/>
        <a:p>
          <a:pPr marL="0" lvl="0" indent="0" algn="l" defTabSz="711200">
            <a:lnSpc>
              <a:spcPct val="90000"/>
            </a:lnSpc>
            <a:spcBef>
              <a:spcPct val="0"/>
            </a:spcBef>
            <a:spcAft>
              <a:spcPct val="35000"/>
            </a:spcAft>
            <a:buNone/>
          </a:pPr>
          <a:r>
            <a:rPr lang="en-CA" sz="1600" b="1" kern="1200" dirty="0"/>
            <a:t>Our Commitment:</a:t>
          </a:r>
        </a:p>
        <a:p>
          <a:pPr marL="114300" lvl="1" indent="-114300" algn="l" defTabSz="533400">
            <a:lnSpc>
              <a:spcPct val="90000"/>
            </a:lnSpc>
            <a:spcBef>
              <a:spcPct val="0"/>
            </a:spcBef>
            <a:spcAft>
              <a:spcPct val="15000"/>
            </a:spcAft>
            <a:buChar char="•"/>
          </a:pPr>
          <a:r>
            <a:rPr lang="en-US" sz="1200" b="0" i="0" kern="1200" dirty="0"/>
            <a:t>Improving respiratory health and quality of life through education, advocacy, and evidence-based research.</a:t>
          </a:r>
          <a:endParaRPr lang="en-CA" sz="1200" kern="1200" dirty="0"/>
        </a:p>
      </dsp:txBody>
      <dsp:txXfrm>
        <a:off x="6174168" y="681203"/>
        <a:ext cx="1943716" cy="126639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BE8014-60E2-4E65-869C-942934DA312F}">
      <dsp:nvSpPr>
        <dsp:cNvPr id="0" name=""/>
        <dsp:cNvSpPr/>
      </dsp:nvSpPr>
      <dsp:spPr>
        <a:xfrm>
          <a:off x="0" y="0"/>
          <a:ext cx="8384865" cy="103428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l" defTabSz="1155700">
            <a:lnSpc>
              <a:spcPct val="90000"/>
            </a:lnSpc>
            <a:spcBef>
              <a:spcPct val="0"/>
            </a:spcBef>
            <a:spcAft>
              <a:spcPct val="35000"/>
            </a:spcAft>
            <a:buNone/>
          </a:pPr>
          <a:r>
            <a:rPr lang="en-CA" sz="2600" kern="1200" dirty="0"/>
            <a:t>There are different </a:t>
          </a:r>
          <a:r>
            <a:rPr lang="en-CA" sz="2600" b="1" kern="1200" dirty="0"/>
            <a:t>strategies for managing energy during your activities of daily living (ADL’s), </a:t>
          </a:r>
          <a:r>
            <a:rPr lang="en-CA" sz="2600" kern="1200" dirty="0"/>
            <a:t>here are a few:</a:t>
          </a:r>
        </a:p>
      </dsp:txBody>
      <dsp:txXfrm>
        <a:off x="50489" y="50489"/>
        <a:ext cx="8283887" cy="933302"/>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8A11A7-368E-42B0-BA8A-76D47A6CFA71}">
      <dsp:nvSpPr>
        <dsp:cNvPr id="0" name=""/>
        <dsp:cNvSpPr/>
      </dsp:nvSpPr>
      <dsp:spPr>
        <a:xfrm rot="5400000">
          <a:off x="5626828" y="-1700555"/>
          <a:ext cx="2852810" cy="6812732"/>
        </a:xfrm>
        <a:prstGeom prst="round2Same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228600" lvl="1" indent="-228600" algn="l" defTabSz="933450">
            <a:lnSpc>
              <a:spcPct val="90000"/>
            </a:lnSpc>
            <a:spcBef>
              <a:spcPct val="0"/>
            </a:spcBef>
            <a:spcAft>
              <a:spcPct val="15000"/>
            </a:spcAft>
            <a:buFont typeface="Arial" panose="020B0604020202020204" pitchFamily="34" charset="0"/>
            <a:buChar char="•"/>
          </a:pPr>
          <a:r>
            <a:rPr lang="en-CA" sz="2100" kern="1200"/>
            <a:t>Pace yourself in the morning</a:t>
          </a:r>
        </a:p>
        <a:p>
          <a:pPr marL="228600" lvl="1" indent="-228600" algn="l" defTabSz="933450">
            <a:lnSpc>
              <a:spcPct val="90000"/>
            </a:lnSpc>
            <a:spcBef>
              <a:spcPct val="0"/>
            </a:spcBef>
            <a:spcAft>
              <a:spcPct val="15000"/>
            </a:spcAft>
            <a:buFont typeface="Arial" panose="020B0604020202020204" pitchFamily="34" charset="0"/>
            <a:buChar char="•"/>
          </a:pPr>
          <a:r>
            <a:rPr lang="en-CA" sz="2100" kern="1200"/>
            <a:t>Rest and slow down as tasks are completed</a:t>
          </a:r>
        </a:p>
        <a:p>
          <a:pPr marL="228600" lvl="1" indent="-228600" algn="l" defTabSz="933450">
            <a:lnSpc>
              <a:spcPct val="90000"/>
            </a:lnSpc>
            <a:spcBef>
              <a:spcPct val="0"/>
            </a:spcBef>
            <a:spcAft>
              <a:spcPct val="15000"/>
            </a:spcAft>
            <a:buFont typeface="Arial" panose="020B0604020202020204" pitchFamily="34" charset="0"/>
            <a:buChar char="•"/>
          </a:pPr>
          <a:r>
            <a:rPr lang="en-CA" sz="2100" kern="1200" dirty="0"/>
            <a:t>Talk to your physician about when to take daily medications; especially if you have symptoms when waking up</a:t>
          </a:r>
        </a:p>
        <a:p>
          <a:pPr marL="228600" lvl="1" indent="-228600" algn="l" defTabSz="933450">
            <a:lnSpc>
              <a:spcPct val="90000"/>
            </a:lnSpc>
            <a:spcBef>
              <a:spcPct val="0"/>
            </a:spcBef>
            <a:spcAft>
              <a:spcPct val="15000"/>
            </a:spcAft>
            <a:buFont typeface="Arial" panose="020B0604020202020204" pitchFamily="34" charset="0"/>
            <a:buChar char="•"/>
          </a:pPr>
          <a:r>
            <a:rPr lang="en-CA" sz="2100" kern="1200"/>
            <a:t>Bathe or shower in evening to reduce activities in the morning</a:t>
          </a:r>
        </a:p>
        <a:p>
          <a:pPr marL="228600" lvl="1" indent="-228600" algn="l" defTabSz="933450">
            <a:lnSpc>
              <a:spcPct val="90000"/>
            </a:lnSpc>
            <a:spcBef>
              <a:spcPct val="0"/>
            </a:spcBef>
            <a:spcAft>
              <a:spcPct val="15000"/>
            </a:spcAft>
            <a:buFont typeface="Arial" panose="020B0604020202020204" pitchFamily="34" charset="0"/>
            <a:buChar char="•"/>
          </a:pPr>
          <a:r>
            <a:rPr lang="en-CA" sz="2100" kern="1200"/>
            <a:t>Lay out clothing in the evening so you have one less task in the morning</a:t>
          </a:r>
        </a:p>
      </dsp:txBody>
      <dsp:txXfrm rot="-5400000">
        <a:off x="3646868" y="418668"/>
        <a:ext cx="6673469" cy="2574284"/>
      </dsp:txXfrm>
    </dsp:sp>
    <dsp:sp modelId="{284F18D8-37C4-4C19-B7DF-29AAFB9151D9}">
      <dsp:nvSpPr>
        <dsp:cNvPr id="0" name=""/>
        <dsp:cNvSpPr/>
      </dsp:nvSpPr>
      <dsp:spPr>
        <a:xfrm>
          <a:off x="21757" y="3326"/>
          <a:ext cx="3832161" cy="3408295"/>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123825" rIns="247650" bIns="123825" numCol="1" spcCol="1270" anchor="ctr" anchorCtr="0">
          <a:noAutofit/>
        </a:bodyPr>
        <a:lstStyle/>
        <a:p>
          <a:pPr marL="0" lvl="0" indent="0" algn="ctr" defTabSz="2889250">
            <a:lnSpc>
              <a:spcPct val="90000"/>
            </a:lnSpc>
            <a:spcBef>
              <a:spcPct val="0"/>
            </a:spcBef>
            <a:spcAft>
              <a:spcPct val="35000"/>
            </a:spcAft>
            <a:buNone/>
          </a:pPr>
          <a:r>
            <a:rPr lang="en-CA" sz="6500" b="1" kern="1200"/>
            <a:t>Waking up:</a:t>
          </a:r>
          <a:endParaRPr lang="en-CA" sz="6500" kern="1200"/>
        </a:p>
      </dsp:txBody>
      <dsp:txXfrm>
        <a:off x="188136" y="169705"/>
        <a:ext cx="3499403" cy="3075537"/>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10AA0A-44C0-4A44-8C70-388E2C6F51E8}">
      <dsp:nvSpPr>
        <dsp:cNvPr id="0" name=""/>
        <dsp:cNvSpPr/>
      </dsp:nvSpPr>
      <dsp:spPr>
        <a:xfrm rot="5400000">
          <a:off x="4250784" y="-574791"/>
          <a:ext cx="3658087" cy="5722191"/>
        </a:xfrm>
        <a:prstGeom prst="round2Same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n-CA" sz="1900" kern="1200"/>
            <a:t>Assistive devices (handheld showerhead, shower chair, and grab bars) may be helpful</a:t>
          </a:r>
        </a:p>
        <a:p>
          <a:pPr marL="171450" lvl="1" indent="-171450" algn="l" defTabSz="844550">
            <a:lnSpc>
              <a:spcPct val="90000"/>
            </a:lnSpc>
            <a:spcBef>
              <a:spcPct val="0"/>
            </a:spcBef>
            <a:spcAft>
              <a:spcPct val="15000"/>
            </a:spcAft>
            <a:buChar char="•"/>
          </a:pPr>
          <a:r>
            <a:rPr lang="en-CA" sz="1900" kern="1200" dirty="0"/>
            <a:t>Reduce excess humidity and steam – use a fan or crack open the bathroom door, reduce temperature of room.</a:t>
          </a:r>
        </a:p>
        <a:p>
          <a:pPr marL="171450" lvl="1" indent="-171450" algn="l" defTabSz="844550">
            <a:lnSpc>
              <a:spcPct val="90000"/>
            </a:lnSpc>
            <a:spcBef>
              <a:spcPct val="0"/>
            </a:spcBef>
            <a:spcAft>
              <a:spcPct val="15000"/>
            </a:spcAft>
            <a:buChar char="•"/>
          </a:pPr>
          <a:r>
            <a:rPr lang="en-CA" sz="1900" kern="1200" dirty="0"/>
            <a:t>Use scent-free products if this triggers shortness of breath.</a:t>
          </a:r>
        </a:p>
        <a:p>
          <a:pPr marL="171450" lvl="1" indent="-171450" algn="l" defTabSz="844550">
            <a:lnSpc>
              <a:spcPct val="90000"/>
            </a:lnSpc>
            <a:spcBef>
              <a:spcPct val="0"/>
            </a:spcBef>
            <a:spcAft>
              <a:spcPct val="15000"/>
            </a:spcAft>
            <a:buChar char="•"/>
          </a:pPr>
          <a:r>
            <a:rPr lang="en-CA" sz="1900" kern="1200"/>
            <a:t>Sit down when able (ex: hair, makeup, shaving)</a:t>
          </a:r>
        </a:p>
        <a:p>
          <a:pPr marL="171450" lvl="1" indent="-171450" algn="l" defTabSz="844550">
            <a:lnSpc>
              <a:spcPct val="90000"/>
            </a:lnSpc>
            <a:spcBef>
              <a:spcPct val="0"/>
            </a:spcBef>
            <a:spcAft>
              <a:spcPct val="15000"/>
            </a:spcAft>
            <a:buChar char="•"/>
          </a:pPr>
          <a:r>
            <a:rPr lang="en-CA" sz="1900" kern="1200" dirty="0"/>
            <a:t>Wear shirts with buttons or zippers to avoid pulling them over your head</a:t>
          </a:r>
        </a:p>
        <a:p>
          <a:pPr marL="171450" lvl="1" indent="-171450" algn="l" defTabSz="844550">
            <a:lnSpc>
              <a:spcPct val="90000"/>
            </a:lnSpc>
            <a:spcBef>
              <a:spcPct val="0"/>
            </a:spcBef>
            <a:spcAft>
              <a:spcPct val="15000"/>
            </a:spcAft>
            <a:buChar char="•"/>
          </a:pPr>
          <a:r>
            <a:rPr lang="en-CA" sz="1900" kern="1200" dirty="0"/>
            <a:t>Use a terry towel robe to dry off after bathing</a:t>
          </a:r>
        </a:p>
      </dsp:txBody>
      <dsp:txXfrm rot="-5400000">
        <a:off x="3218733" y="635833"/>
        <a:ext cx="5543618" cy="3300941"/>
      </dsp:txXfrm>
    </dsp:sp>
    <dsp:sp modelId="{5CFC69F9-ADC5-4CA0-85E9-7D91C914F76D}">
      <dsp:nvSpPr>
        <dsp:cNvPr id="0" name=""/>
        <dsp:cNvSpPr/>
      </dsp:nvSpPr>
      <dsp:spPr>
        <a:xfrm>
          <a:off x="0" y="0"/>
          <a:ext cx="3218732" cy="457260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1450" tIns="85725" rIns="171450" bIns="85725" numCol="1" spcCol="1270" anchor="ctr" anchorCtr="0">
          <a:noAutofit/>
        </a:bodyPr>
        <a:lstStyle/>
        <a:p>
          <a:pPr marL="0" lvl="0" indent="0" algn="ctr" defTabSz="2000250">
            <a:lnSpc>
              <a:spcPct val="90000"/>
            </a:lnSpc>
            <a:spcBef>
              <a:spcPct val="0"/>
            </a:spcBef>
            <a:spcAft>
              <a:spcPct val="35000"/>
            </a:spcAft>
            <a:buNone/>
          </a:pPr>
          <a:r>
            <a:rPr lang="en-CA" sz="4500" b="1" kern="1200"/>
            <a:t>Dressing, Bathing, and Grooming: </a:t>
          </a:r>
        </a:p>
      </dsp:txBody>
      <dsp:txXfrm>
        <a:off x="157126" y="157126"/>
        <a:ext cx="2904480" cy="4258357"/>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C8BCB6-A3B7-4B2A-88B8-BA8D86413C87}">
      <dsp:nvSpPr>
        <dsp:cNvPr id="0" name=""/>
        <dsp:cNvSpPr/>
      </dsp:nvSpPr>
      <dsp:spPr>
        <a:xfrm rot="5400000">
          <a:off x="4047108" y="-672131"/>
          <a:ext cx="3162360" cy="5297213"/>
        </a:xfrm>
        <a:prstGeom prst="round2Same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49530" rIns="99060" bIns="49530" numCol="1" spcCol="1270" anchor="ctr" anchorCtr="0">
          <a:noAutofit/>
        </a:bodyPr>
        <a:lstStyle/>
        <a:p>
          <a:pPr marL="228600" lvl="1" indent="-228600" algn="l" defTabSz="1155700">
            <a:lnSpc>
              <a:spcPct val="90000"/>
            </a:lnSpc>
            <a:spcBef>
              <a:spcPct val="0"/>
            </a:spcBef>
            <a:spcAft>
              <a:spcPct val="15000"/>
            </a:spcAft>
            <a:buChar char="•"/>
          </a:pPr>
          <a:r>
            <a:rPr lang="en-CA" sz="2600" kern="1200"/>
            <a:t>Breath out as you take a step</a:t>
          </a:r>
        </a:p>
        <a:p>
          <a:pPr marL="228600" lvl="1" indent="-228600" algn="l" defTabSz="1155700">
            <a:lnSpc>
              <a:spcPct val="90000"/>
            </a:lnSpc>
            <a:spcBef>
              <a:spcPct val="0"/>
            </a:spcBef>
            <a:spcAft>
              <a:spcPct val="15000"/>
            </a:spcAft>
            <a:buChar char="•"/>
          </a:pPr>
          <a:r>
            <a:rPr lang="en-CA" sz="2600" kern="1200"/>
            <a:t>Pace yourself</a:t>
          </a:r>
        </a:p>
        <a:p>
          <a:pPr marL="228600" lvl="1" indent="-228600" algn="l" defTabSz="1155700">
            <a:lnSpc>
              <a:spcPct val="90000"/>
            </a:lnSpc>
            <a:spcBef>
              <a:spcPct val="0"/>
            </a:spcBef>
            <a:spcAft>
              <a:spcPct val="15000"/>
            </a:spcAft>
            <a:buChar char="•"/>
          </a:pPr>
          <a:r>
            <a:rPr lang="en-CA" sz="2600" kern="1200"/>
            <a:t>Rest and use pursed-lip breathing when short of breath</a:t>
          </a:r>
        </a:p>
        <a:p>
          <a:pPr marL="228600" lvl="1" indent="-228600" algn="l" defTabSz="1155700">
            <a:lnSpc>
              <a:spcPct val="90000"/>
            </a:lnSpc>
            <a:spcBef>
              <a:spcPct val="0"/>
            </a:spcBef>
            <a:spcAft>
              <a:spcPct val="15000"/>
            </a:spcAft>
            <a:buChar char="•"/>
          </a:pPr>
          <a:r>
            <a:rPr lang="en-CA" sz="2600" kern="1200"/>
            <a:t>Try to keep items commonly used on the main level of your home to avoid excess trips on the stairs. </a:t>
          </a:r>
        </a:p>
      </dsp:txBody>
      <dsp:txXfrm rot="-5400000">
        <a:off x="2979682" y="549669"/>
        <a:ext cx="5142839" cy="2853612"/>
      </dsp:txXfrm>
    </dsp:sp>
    <dsp:sp modelId="{291944AD-DE08-425C-9971-89A2CDF4683B}">
      <dsp:nvSpPr>
        <dsp:cNvPr id="0" name=""/>
        <dsp:cNvSpPr/>
      </dsp:nvSpPr>
      <dsp:spPr>
        <a:xfrm>
          <a:off x="0" y="0"/>
          <a:ext cx="2979682" cy="3952951"/>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0" tIns="95250" rIns="190500" bIns="95250" numCol="1" spcCol="1270" anchor="ctr" anchorCtr="0">
          <a:noAutofit/>
        </a:bodyPr>
        <a:lstStyle/>
        <a:p>
          <a:pPr marL="0" lvl="0" indent="0" algn="ctr" defTabSz="2222500">
            <a:lnSpc>
              <a:spcPct val="90000"/>
            </a:lnSpc>
            <a:spcBef>
              <a:spcPct val="0"/>
            </a:spcBef>
            <a:spcAft>
              <a:spcPct val="35000"/>
            </a:spcAft>
            <a:buNone/>
          </a:pPr>
          <a:r>
            <a:rPr lang="en-CA" sz="5000" b="1" kern="1200"/>
            <a:t>Walking and Climbing Stairs</a:t>
          </a:r>
          <a:endParaRPr lang="en-CA" sz="5000" kern="1200"/>
        </a:p>
      </dsp:txBody>
      <dsp:txXfrm>
        <a:off x="145456" y="145456"/>
        <a:ext cx="2688770" cy="3662039"/>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B5B4F5-17AE-402C-8AD9-0E2B8493EECE}">
      <dsp:nvSpPr>
        <dsp:cNvPr id="0" name=""/>
        <dsp:cNvSpPr/>
      </dsp:nvSpPr>
      <dsp:spPr>
        <a:xfrm rot="5400000">
          <a:off x="4013911" y="-463321"/>
          <a:ext cx="3658087" cy="5499251"/>
        </a:xfrm>
        <a:prstGeom prst="round2Same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47625" rIns="95250" bIns="47625" numCol="1" spcCol="1270" anchor="ctr" anchorCtr="0">
          <a:noAutofit/>
        </a:bodyPr>
        <a:lstStyle/>
        <a:p>
          <a:pPr marL="228600" lvl="1" indent="-228600" algn="l" defTabSz="1111250">
            <a:lnSpc>
              <a:spcPct val="90000"/>
            </a:lnSpc>
            <a:spcBef>
              <a:spcPct val="0"/>
            </a:spcBef>
            <a:spcAft>
              <a:spcPct val="15000"/>
            </a:spcAft>
            <a:buChar char="•"/>
          </a:pPr>
          <a:r>
            <a:rPr lang="en-CA" sz="2500" kern="1200"/>
            <a:t>Eat small, frequent meals, instead of larger ones so you aren’t too full. Being too full can push on your diaphragm, a muscle that helps you breathe.</a:t>
          </a:r>
        </a:p>
        <a:p>
          <a:pPr marL="228600" lvl="1" indent="-228600" algn="l" defTabSz="1111250">
            <a:lnSpc>
              <a:spcPct val="90000"/>
            </a:lnSpc>
            <a:spcBef>
              <a:spcPct val="0"/>
            </a:spcBef>
            <a:spcAft>
              <a:spcPct val="15000"/>
            </a:spcAft>
            <a:buChar char="•"/>
          </a:pPr>
          <a:r>
            <a:rPr lang="en-CA" sz="2500" kern="1200" dirty="0"/>
            <a:t>If you are too tired to eat, try small, higher-calorie, but healthy foods     (ex: smoothies, or add cheese or peanut butter to snacks)</a:t>
          </a:r>
        </a:p>
      </dsp:txBody>
      <dsp:txXfrm rot="-5400000">
        <a:off x="3093330" y="635833"/>
        <a:ext cx="5320678" cy="3300941"/>
      </dsp:txXfrm>
    </dsp:sp>
    <dsp:sp modelId="{E8C4A517-3722-41D2-AED4-96DB461F76D7}">
      <dsp:nvSpPr>
        <dsp:cNvPr id="0" name=""/>
        <dsp:cNvSpPr/>
      </dsp:nvSpPr>
      <dsp:spPr>
        <a:xfrm>
          <a:off x="0" y="0"/>
          <a:ext cx="3093329" cy="457260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0030" tIns="120015" rIns="240030" bIns="120015" numCol="1" spcCol="1270" anchor="ctr" anchorCtr="0">
          <a:noAutofit/>
        </a:bodyPr>
        <a:lstStyle/>
        <a:p>
          <a:pPr marL="0" lvl="0" indent="0" algn="ctr" defTabSz="2800350">
            <a:lnSpc>
              <a:spcPct val="90000"/>
            </a:lnSpc>
            <a:spcBef>
              <a:spcPct val="0"/>
            </a:spcBef>
            <a:spcAft>
              <a:spcPct val="35000"/>
            </a:spcAft>
            <a:buNone/>
          </a:pPr>
          <a:r>
            <a:rPr lang="en-CA" sz="6300" b="1" kern="1200"/>
            <a:t>Eating:</a:t>
          </a:r>
          <a:endParaRPr lang="en-CA" sz="6300" kern="1200"/>
        </a:p>
      </dsp:txBody>
      <dsp:txXfrm>
        <a:off x="151004" y="151004"/>
        <a:ext cx="2791321" cy="4270601"/>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4544E4-51A6-4DD0-A8CB-5728CC6C9623}">
      <dsp:nvSpPr>
        <dsp:cNvPr id="0" name=""/>
        <dsp:cNvSpPr/>
      </dsp:nvSpPr>
      <dsp:spPr>
        <a:xfrm rot="5400000">
          <a:off x="4621874" y="-877873"/>
          <a:ext cx="3049149" cy="5784893"/>
        </a:xfrm>
        <a:prstGeom prst="round2Same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5250" tIns="47625" rIns="95250" bIns="47625" numCol="1" spcCol="1270" anchor="ctr" anchorCtr="0">
          <a:noAutofit/>
        </a:bodyPr>
        <a:lstStyle/>
        <a:p>
          <a:pPr marL="228600" lvl="1" indent="-228600" algn="l" defTabSz="1111250">
            <a:lnSpc>
              <a:spcPct val="90000"/>
            </a:lnSpc>
            <a:spcBef>
              <a:spcPct val="0"/>
            </a:spcBef>
            <a:spcAft>
              <a:spcPct val="15000"/>
            </a:spcAft>
            <a:buChar char="•"/>
          </a:pPr>
          <a:r>
            <a:rPr lang="en-CA" sz="2500" kern="1200"/>
            <a:t>Keep a record of daily meds taken and do so at the same time daily</a:t>
          </a:r>
        </a:p>
        <a:p>
          <a:pPr marL="228600" lvl="1" indent="-228600" algn="l" defTabSz="1111250">
            <a:lnSpc>
              <a:spcPct val="90000"/>
            </a:lnSpc>
            <a:spcBef>
              <a:spcPct val="0"/>
            </a:spcBef>
            <a:spcAft>
              <a:spcPct val="15000"/>
            </a:spcAft>
            <a:buChar char="•"/>
          </a:pPr>
          <a:r>
            <a:rPr lang="en-CA" sz="2500" kern="1200" dirty="0"/>
            <a:t>Organize your medications                   (ex: weekly pill boxes or blister packages)</a:t>
          </a:r>
        </a:p>
        <a:p>
          <a:pPr marL="228600" lvl="1" indent="-228600" algn="l" defTabSz="1111250">
            <a:lnSpc>
              <a:spcPct val="90000"/>
            </a:lnSpc>
            <a:spcBef>
              <a:spcPct val="0"/>
            </a:spcBef>
            <a:spcAft>
              <a:spcPct val="15000"/>
            </a:spcAft>
            <a:buChar char="•"/>
          </a:pPr>
          <a:r>
            <a:rPr lang="en-CA" sz="2500" kern="1200"/>
            <a:t>Store medications in an easily accessible place</a:t>
          </a:r>
        </a:p>
      </dsp:txBody>
      <dsp:txXfrm rot="-5400000">
        <a:off x="3254003" y="638845"/>
        <a:ext cx="5636046" cy="2751455"/>
      </dsp:txXfrm>
    </dsp:sp>
    <dsp:sp modelId="{EBEB10A2-18A6-4AAB-B09C-8D45DF93C700}">
      <dsp:nvSpPr>
        <dsp:cNvPr id="0" name=""/>
        <dsp:cNvSpPr/>
      </dsp:nvSpPr>
      <dsp:spPr>
        <a:xfrm>
          <a:off x="0" y="0"/>
          <a:ext cx="3254002" cy="3811437"/>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66675" rIns="133350" bIns="66675" numCol="1" spcCol="1270" anchor="ctr" anchorCtr="0">
          <a:noAutofit/>
        </a:bodyPr>
        <a:lstStyle/>
        <a:p>
          <a:pPr marL="0" lvl="0" indent="0" algn="ctr" defTabSz="1555750">
            <a:lnSpc>
              <a:spcPct val="90000"/>
            </a:lnSpc>
            <a:spcBef>
              <a:spcPct val="0"/>
            </a:spcBef>
            <a:spcAft>
              <a:spcPct val="35000"/>
            </a:spcAft>
            <a:buNone/>
          </a:pPr>
          <a:r>
            <a:rPr lang="en-CA" sz="3500" b="1" kern="1200"/>
            <a:t>Medication Management:</a:t>
          </a:r>
          <a:endParaRPr lang="en-CA" sz="3500" kern="1200"/>
        </a:p>
      </dsp:txBody>
      <dsp:txXfrm>
        <a:off x="158847" y="158847"/>
        <a:ext cx="2936308" cy="3493743"/>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A1EBD47-3CC8-4577-964D-273C8B4B579E}">
      <dsp:nvSpPr>
        <dsp:cNvPr id="0" name=""/>
        <dsp:cNvSpPr/>
      </dsp:nvSpPr>
      <dsp:spPr>
        <a:xfrm rot="5400000">
          <a:off x="4065727" y="-487705"/>
          <a:ext cx="3658087" cy="5548019"/>
        </a:xfrm>
        <a:prstGeom prst="round2Same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45720" rIns="91440" bIns="45720" numCol="1" spcCol="1270" anchor="ctr" anchorCtr="0">
          <a:noAutofit/>
        </a:bodyPr>
        <a:lstStyle/>
        <a:p>
          <a:pPr marL="228600" lvl="1" indent="-228600" algn="l" defTabSz="1066800">
            <a:lnSpc>
              <a:spcPct val="90000"/>
            </a:lnSpc>
            <a:spcBef>
              <a:spcPct val="0"/>
            </a:spcBef>
            <a:spcAft>
              <a:spcPct val="15000"/>
            </a:spcAft>
            <a:buChar char="•"/>
          </a:pPr>
          <a:r>
            <a:rPr lang="en-CA" sz="2400" kern="1200" dirty="0"/>
            <a:t>Sit down when able                                 (ex: cutting or chopping)</a:t>
          </a:r>
        </a:p>
        <a:p>
          <a:pPr marL="228600" lvl="1" indent="-228600" algn="l" defTabSz="1066800">
            <a:lnSpc>
              <a:spcPct val="90000"/>
            </a:lnSpc>
            <a:spcBef>
              <a:spcPct val="0"/>
            </a:spcBef>
            <a:spcAft>
              <a:spcPct val="15000"/>
            </a:spcAft>
            <a:buChar char="•"/>
          </a:pPr>
          <a:r>
            <a:rPr lang="en-CA" sz="2400" kern="1200"/>
            <a:t>Use a slow cooker or one pan at a time </a:t>
          </a:r>
        </a:p>
        <a:p>
          <a:pPr marL="228600" lvl="1" indent="-228600" algn="l" defTabSz="1066800">
            <a:lnSpc>
              <a:spcPct val="90000"/>
            </a:lnSpc>
            <a:spcBef>
              <a:spcPct val="0"/>
            </a:spcBef>
            <a:spcAft>
              <a:spcPct val="15000"/>
            </a:spcAft>
            <a:buChar char="•"/>
          </a:pPr>
          <a:r>
            <a:rPr lang="en-CA" sz="2400" kern="1200"/>
            <a:t>Keep frequently used items in easily accessible locations</a:t>
          </a:r>
        </a:p>
        <a:p>
          <a:pPr marL="228600" lvl="1" indent="-228600" algn="l" defTabSz="1066800">
            <a:lnSpc>
              <a:spcPct val="90000"/>
            </a:lnSpc>
            <a:spcBef>
              <a:spcPct val="0"/>
            </a:spcBef>
            <a:spcAft>
              <a:spcPct val="15000"/>
            </a:spcAft>
            <a:buChar char="•"/>
          </a:pPr>
          <a:r>
            <a:rPr lang="en-CA" sz="2400" kern="1200"/>
            <a:t>Rest before cleaning up after meals</a:t>
          </a:r>
        </a:p>
        <a:p>
          <a:pPr marL="228600" lvl="1" indent="-228600" algn="l" defTabSz="1066800">
            <a:lnSpc>
              <a:spcPct val="90000"/>
            </a:lnSpc>
            <a:spcBef>
              <a:spcPct val="0"/>
            </a:spcBef>
            <a:spcAft>
              <a:spcPct val="15000"/>
            </a:spcAft>
            <a:buChar char="•"/>
          </a:pPr>
          <a:r>
            <a:rPr lang="en-CA" sz="2400" kern="1200"/>
            <a:t>Utilize a dishwasher or air-dry dishes when able</a:t>
          </a:r>
        </a:p>
      </dsp:txBody>
      <dsp:txXfrm rot="-5400000">
        <a:off x="3120762" y="635833"/>
        <a:ext cx="5369446" cy="3300941"/>
      </dsp:txXfrm>
    </dsp:sp>
    <dsp:sp modelId="{9983D8D6-30BE-46B1-94B3-0F2A97C59F2F}">
      <dsp:nvSpPr>
        <dsp:cNvPr id="0" name=""/>
        <dsp:cNvSpPr/>
      </dsp:nvSpPr>
      <dsp:spPr>
        <a:xfrm>
          <a:off x="0" y="0"/>
          <a:ext cx="3120761" cy="457260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4780" tIns="72390" rIns="144780" bIns="72390" numCol="1" spcCol="1270" anchor="ctr" anchorCtr="0">
          <a:noAutofit/>
        </a:bodyPr>
        <a:lstStyle/>
        <a:p>
          <a:pPr marL="0" lvl="0" indent="0" algn="ctr" defTabSz="1689100">
            <a:lnSpc>
              <a:spcPct val="90000"/>
            </a:lnSpc>
            <a:spcBef>
              <a:spcPct val="0"/>
            </a:spcBef>
            <a:spcAft>
              <a:spcPct val="35000"/>
            </a:spcAft>
            <a:buNone/>
          </a:pPr>
          <a:r>
            <a:rPr lang="en-CA" sz="3800" b="1" kern="1200"/>
            <a:t>Meal Preparation:</a:t>
          </a:r>
          <a:endParaRPr lang="en-CA" sz="3800" kern="1200"/>
        </a:p>
      </dsp:txBody>
      <dsp:txXfrm>
        <a:off x="152343" y="152343"/>
        <a:ext cx="2816075" cy="4267923"/>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A464A0-944A-4395-8FEA-CC4A3322C86F}">
      <dsp:nvSpPr>
        <dsp:cNvPr id="0" name=""/>
        <dsp:cNvSpPr/>
      </dsp:nvSpPr>
      <dsp:spPr>
        <a:xfrm rot="5400000">
          <a:off x="4391428" y="-640976"/>
          <a:ext cx="3658087" cy="5854561"/>
        </a:xfrm>
        <a:prstGeom prst="round2Same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9060" tIns="49530" rIns="99060" bIns="49530" numCol="1" spcCol="1270" anchor="ctr" anchorCtr="0">
          <a:noAutofit/>
        </a:bodyPr>
        <a:lstStyle/>
        <a:p>
          <a:pPr marL="228600" lvl="1" indent="-228600" algn="l" defTabSz="1155700">
            <a:lnSpc>
              <a:spcPct val="90000"/>
            </a:lnSpc>
            <a:spcBef>
              <a:spcPct val="0"/>
            </a:spcBef>
            <a:spcAft>
              <a:spcPct val="15000"/>
            </a:spcAft>
            <a:buChar char="•"/>
          </a:pPr>
          <a:r>
            <a:rPr lang="en-CA" sz="2600" kern="1200"/>
            <a:t>Plan a schedule for the week and ensure you rest</a:t>
          </a:r>
        </a:p>
        <a:p>
          <a:pPr marL="228600" lvl="1" indent="-228600" algn="l" defTabSz="1155700">
            <a:lnSpc>
              <a:spcPct val="90000"/>
            </a:lnSpc>
            <a:spcBef>
              <a:spcPct val="0"/>
            </a:spcBef>
            <a:spcAft>
              <a:spcPct val="15000"/>
            </a:spcAft>
            <a:buChar char="•"/>
          </a:pPr>
          <a:r>
            <a:rPr lang="en-CA" sz="2600" kern="1200"/>
            <a:t>Plan cleaning for when you have the most energy</a:t>
          </a:r>
        </a:p>
        <a:p>
          <a:pPr marL="228600" lvl="1" indent="-228600" algn="l" defTabSz="1155700">
            <a:lnSpc>
              <a:spcPct val="90000"/>
            </a:lnSpc>
            <a:spcBef>
              <a:spcPct val="0"/>
            </a:spcBef>
            <a:spcAft>
              <a:spcPct val="15000"/>
            </a:spcAft>
            <a:buChar char="•"/>
          </a:pPr>
          <a:r>
            <a:rPr lang="en-CA" sz="2600" kern="1200"/>
            <a:t>Pick up items with a reaching aid</a:t>
          </a:r>
        </a:p>
        <a:p>
          <a:pPr marL="228600" lvl="1" indent="-228600" algn="l" defTabSz="1155700">
            <a:lnSpc>
              <a:spcPct val="90000"/>
            </a:lnSpc>
            <a:spcBef>
              <a:spcPct val="0"/>
            </a:spcBef>
            <a:spcAft>
              <a:spcPct val="15000"/>
            </a:spcAft>
            <a:buChar char="•"/>
          </a:pPr>
          <a:r>
            <a:rPr lang="en-CA" sz="2600" kern="1200"/>
            <a:t>When possible, sit to complete tasks (ex: folding laundry)</a:t>
          </a:r>
        </a:p>
        <a:p>
          <a:pPr marL="228600" lvl="1" indent="-228600" algn="l" defTabSz="1155700">
            <a:lnSpc>
              <a:spcPct val="90000"/>
            </a:lnSpc>
            <a:spcBef>
              <a:spcPct val="0"/>
            </a:spcBef>
            <a:spcAft>
              <a:spcPct val="15000"/>
            </a:spcAft>
            <a:buChar char="•"/>
          </a:pPr>
          <a:r>
            <a:rPr lang="en-CA" sz="2600" kern="1200"/>
            <a:t>Use a wheeled cart to move items</a:t>
          </a:r>
        </a:p>
      </dsp:txBody>
      <dsp:txXfrm rot="-5400000">
        <a:off x="3293192" y="635833"/>
        <a:ext cx="5675988" cy="3300941"/>
      </dsp:txXfrm>
    </dsp:sp>
    <dsp:sp modelId="{792DA381-825D-4E7F-8673-C664C28FD3D1}">
      <dsp:nvSpPr>
        <dsp:cNvPr id="0" name=""/>
        <dsp:cNvSpPr/>
      </dsp:nvSpPr>
      <dsp:spPr>
        <a:xfrm>
          <a:off x="0" y="0"/>
          <a:ext cx="3293191" cy="457260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marL="0" lvl="0" indent="0" algn="ctr" defTabSz="1600200">
            <a:lnSpc>
              <a:spcPct val="90000"/>
            </a:lnSpc>
            <a:spcBef>
              <a:spcPct val="0"/>
            </a:spcBef>
            <a:spcAft>
              <a:spcPct val="35000"/>
            </a:spcAft>
            <a:buNone/>
          </a:pPr>
          <a:r>
            <a:rPr lang="en-CA" sz="3600" b="1" kern="1200"/>
            <a:t>Housekeeping Chores:</a:t>
          </a:r>
          <a:endParaRPr lang="en-CA" sz="3600" kern="1200"/>
        </a:p>
      </dsp:txBody>
      <dsp:txXfrm>
        <a:off x="160760" y="160760"/>
        <a:ext cx="2971671" cy="4251089"/>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4A18F2-E574-43E9-B42D-0341912FCE59}">
      <dsp:nvSpPr>
        <dsp:cNvPr id="0" name=""/>
        <dsp:cNvSpPr/>
      </dsp:nvSpPr>
      <dsp:spPr>
        <a:xfrm rot="5400000">
          <a:off x="4323561" y="-609038"/>
          <a:ext cx="3658087" cy="5790686"/>
        </a:xfrm>
        <a:prstGeom prst="round2Same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lang="en-CA" sz="2100" kern="1200"/>
            <a:t>ALWAYS bring your reliever medications and enough oxygen for your trip</a:t>
          </a:r>
        </a:p>
        <a:p>
          <a:pPr marL="228600" lvl="1" indent="-228600" algn="l" defTabSz="933450">
            <a:lnSpc>
              <a:spcPct val="90000"/>
            </a:lnSpc>
            <a:spcBef>
              <a:spcPct val="0"/>
            </a:spcBef>
            <a:spcAft>
              <a:spcPct val="15000"/>
            </a:spcAft>
            <a:buChar char="•"/>
          </a:pPr>
          <a:r>
            <a:rPr lang="en-CA" sz="2100" kern="1200"/>
            <a:t>Use the mobility device recommended for you</a:t>
          </a:r>
        </a:p>
        <a:p>
          <a:pPr marL="228600" lvl="1" indent="-228600" algn="l" defTabSz="933450">
            <a:lnSpc>
              <a:spcPct val="90000"/>
            </a:lnSpc>
            <a:spcBef>
              <a:spcPct val="0"/>
            </a:spcBef>
            <a:spcAft>
              <a:spcPct val="15000"/>
            </a:spcAft>
            <a:buChar char="•"/>
          </a:pPr>
          <a:r>
            <a:rPr lang="en-CA" sz="2100" kern="1200"/>
            <a:t>Visit stores during the least busy hours (reduce waiting times and sense of being rushed)</a:t>
          </a:r>
        </a:p>
        <a:p>
          <a:pPr marL="228600" lvl="1" indent="-228600" algn="l" defTabSz="933450">
            <a:lnSpc>
              <a:spcPct val="90000"/>
            </a:lnSpc>
            <a:spcBef>
              <a:spcPct val="0"/>
            </a:spcBef>
            <a:spcAft>
              <a:spcPct val="15000"/>
            </a:spcAft>
            <a:buChar char="•"/>
          </a:pPr>
          <a:r>
            <a:rPr lang="en-CA" sz="2100" kern="1200"/>
            <a:t>Use a shopping cart to position yourself and lean against when needed for rest</a:t>
          </a:r>
        </a:p>
        <a:p>
          <a:pPr marL="228600" lvl="1" indent="-228600" algn="l" defTabSz="933450">
            <a:lnSpc>
              <a:spcPct val="90000"/>
            </a:lnSpc>
            <a:spcBef>
              <a:spcPct val="0"/>
            </a:spcBef>
            <a:spcAft>
              <a:spcPct val="15000"/>
            </a:spcAft>
            <a:buChar char="•"/>
          </a:pPr>
          <a:r>
            <a:rPr lang="en-CA" sz="2100" kern="1200"/>
            <a:t>Utilize grocery delivery companies when needed</a:t>
          </a:r>
        </a:p>
      </dsp:txBody>
      <dsp:txXfrm rot="-5400000">
        <a:off x="3257262" y="635834"/>
        <a:ext cx="5612113" cy="3300941"/>
      </dsp:txXfrm>
    </dsp:sp>
    <dsp:sp modelId="{C033DCD1-D5C1-48CD-AE3F-8F48F2FB5C98}">
      <dsp:nvSpPr>
        <dsp:cNvPr id="0" name=""/>
        <dsp:cNvSpPr/>
      </dsp:nvSpPr>
      <dsp:spPr>
        <a:xfrm>
          <a:off x="0" y="0"/>
          <a:ext cx="3257261" cy="4572609"/>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91440" rIns="182880" bIns="91440" numCol="1" spcCol="1270" anchor="ctr" anchorCtr="0">
          <a:noAutofit/>
        </a:bodyPr>
        <a:lstStyle/>
        <a:p>
          <a:pPr marL="0" lvl="0" indent="0" algn="ctr" defTabSz="2133600">
            <a:lnSpc>
              <a:spcPct val="90000"/>
            </a:lnSpc>
            <a:spcBef>
              <a:spcPct val="0"/>
            </a:spcBef>
            <a:spcAft>
              <a:spcPct val="35000"/>
            </a:spcAft>
            <a:buNone/>
          </a:pPr>
          <a:r>
            <a:rPr lang="en-CA" sz="4800" b="1" kern="1200"/>
            <a:t>Shopping:</a:t>
          </a:r>
          <a:endParaRPr lang="en-CA" sz="4800" kern="1200"/>
        </a:p>
      </dsp:txBody>
      <dsp:txXfrm>
        <a:off x="159006" y="159006"/>
        <a:ext cx="2939249" cy="4254597"/>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264055-1419-4576-ABC3-20F1750474E5}">
      <dsp:nvSpPr>
        <dsp:cNvPr id="0" name=""/>
        <dsp:cNvSpPr/>
      </dsp:nvSpPr>
      <dsp:spPr>
        <a:xfrm>
          <a:off x="724507" y="845598"/>
          <a:ext cx="2024437" cy="2024437"/>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B59551D-9245-4731-BBDF-864526BEFDF3}">
      <dsp:nvSpPr>
        <dsp:cNvPr id="0" name=""/>
        <dsp:cNvSpPr/>
      </dsp:nvSpPr>
      <dsp:spPr>
        <a:xfrm>
          <a:off x="1155945" y="1277035"/>
          <a:ext cx="1161562" cy="116156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A0BC4EF5-AEE9-4A15-B106-7FD812E655A8}">
      <dsp:nvSpPr>
        <dsp:cNvPr id="0" name=""/>
        <dsp:cNvSpPr/>
      </dsp:nvSpPr>
      <dsp:spPr>
        <a:xfrm>
          <a:off x="77351" y="3500598"/>
          <a:ext cx="3318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689100">
            <a:lnSpc>
              <a:spcPct val="100000"/>
            </a:lnSpc>
            <a:spcBef>
              <a:spcPct val="0"/>
            </a:spcBef>
            <a:spcAft>
              <a:spcPct val="35000"/>
            </a:spcAft>
            <a:buNone/>
            <a:defRPr cap="all"/>
          </a:pPr>
          <a:r>
            <a:rPr lang="en-CA" sz="3800" b="1" kern="1200"/>
            <a:t>Questions?</a:t>
          </a:r>
        </a:p>
      </dsp:txBody>
      <dsp:txXfrm>
        <a:off x="77351" y="3500598"/>
        <a:ext cx="3318750" cy="720000"/>
      </dsp:txXfrm>
    </dsp:sp>
    <dsp:sp modelId="{3F62E39A-5D56-4311-B204-4D0E302DB6B0}">
      <dsp:nvSpPr>
        <dsp:cNvPr id="0" name=""/>
        <dsp:cNvSpPr/>
      </dsp:nvSpPr>
      <dsp:spPr>
        <a:xfrm>
          <a:off x="4624039" y="845598"/>
          <a:ext cx="2024437" cy="2024437"/>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3071D90-FF59-43BB-9D29-CBE4EEB0E4E3}">
      <dsp:nvSpPr>
        <dsp:cNvPr id="0" name=""/>
        <dsp:cNvSpPr/>
      </dsp:nvSpPr>
      <dsp:spPr>
        <a:xfrm>
          <a:off x="5055476" y="1277035"/>
          <a:ext cx="1161562" cy="116156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F7F00B4-7D7F-459B-B8C1-F2BFB79B7F48}">
      <dsp:nvSpPr>
        <dsp:cNvPr id="0" name=""/>
        <dsp:cNvSpPr/>
      </dsp:nvSpPr>
      <dsp:spPr>
        <a:xfrm>
          <a:off x="3976883" y="3500598"/>
          <a:ext cx="3318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689100">
            <a:lnSpc>
              <a:spcPct val="100000"/>
            </a:lnSpc>
            <a:spcBef>
              <a:spcPct val="0"/>
            </a:spcBef>
            <a:spcAft>
              <a:spcPct val="35000"/>
            </a:spcAft>
            <a:buNone/>
            <a:defRPr cap="all"/>
          </a:pPr>
          <a:r>
            <a:rPr lang="en-CA" sz="3800" b="1" kern="1200"/>
            <a:t>Comments?</a:t>
          </a:r>
        </a:p>
      </dsp:txBody>
      <dsp:txXfrm>
        <a:off x="3976883" y="3500598"/>
        <a:ext cx="3318750" cy="720000"/>
      </dsp:txXfrm>
    </dsp:sp>
    <dsp:sp modelId="{F9F21D0B-3858-4E73-AFA5-BE5D3C1EF116}">
      <dsp:nvSpPr>
        <dsp:cNvPr id="0" name=""/>
        <dsp:cNvSpPr/>
      </dsp:nvSpPr>
      <dsp:spPr>
        <a:xfrm>
          <a:off x="8523570" y="845598"/>
          <a:ext cx="2024437" cy="2024437"/>
        </a:xfrm>
        <a:prstGeom prst="ellipse">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7F82F40-A84C-416D-8DBE-0168F3E153A0}">
      <dsp:nvSpPr>
        <dsp:cNvPr id="0" name=""/>
        <dsp:cNvSpPr/>
      </dsp:nvSpPr>
      <dsp:spPr>
        <a:xfrm>
          <a:off x="8955008" y="1277035"/>
          <a:ext cx="1161562" cy="116156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5875"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350F87A1-A5FE-4F4D-9A5C-83FA6E7E9651}">
      <dsp:nvSpPr>
        <dsp:cNvPr id="0" name=""/>
        <dsp:cNvSpPr/>
      </dsp:nvSpPr>
      <dsp:spPr>
        <a:xfrm>
          <a:off x="7876414" y="3500598"/>
          <a:ext cx="33187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689100">
            <a:lnSpc>
              <a:spcPct val="100000"/>
            </a:lnSpc>
            <a:spcBef>
              <a:spcPct val="0"/>
            </a:spcBef>
            <a:spcAft>
              <a:spcPct val="35000"/>
            </a:spcAft>
            <a:buNone/>
            <a:defRPr cap="all"/>
          </a:pPr>
          <a:r>
            <a:rPr lang="en-CA" sz="3800" b="1" kern="1200"/>
            <a:t>Clarification?</a:t>
          </a:r>
        </a:p>
      </dsp:txBody>
      <dsp:txXfrm>
        <a:off x="7876414" y="3500598"/>
        <a:ext cx="3318750"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8639B2-BED2-41D3-8CFA-D7C12B42C747}">
      <dsp:nvSpPr>
        <dsp:cNvPr id="0" name=""/>
        <dsp:cNvSpPr/>
      </dsp:nvSpPr>
      <dsp:spPr>
        <a:xfrm>
          <a:off x="0" y="44640"/>
          <a:ext cx="6746240" cy="67158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CA" sz="2800" b="1" kern="1200" dirty="0"/>
            <a:t>Raise your hand if…</a:t>
          </a:r>
          <a:endParaRPr lang="en-CA" sz="2800" kern="1200" dirty="0"/>
        </a:p>
      </dsp:txBody>
      <dsp:txXfrm>
        <a:off x="32784" y="77424"/>
        <a:ext cx="6680672" cy="606012"/>
      </dsp:txXfrm>
    </dsp:sp>
    <dsp:sp modelId="{AB3D69A3-B67D-4C96-8D47-CD3B64C69DE7}">
      <dsp:nvSpPr>
        <dsp:cNvPr id="0" name=""/>
        <dsp:cNvSpPr/>
      </dsp:nvSpPr>
      <dsp:spPr>
        <a:xfrm>
          <a:off x="0" y="716220"/>
          <a:ext cx="6746240" cy="31298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4193"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en-CA" sz="2200" kern="1200" dirty="0"/>
            <a:t>Put your hand up if this is your</a:t>
          </a:r>
          <a:r>
            <a:rPr lang="en-CA" sz="2200" b="1" kern="1200" dirty="0"/>
            <a:t> first time attending</a:t>
          </a:r>
          <a:r>
            <a:rPr lang="en-CA" sz="2200" kern="1200" dirty="0"/>
            <a:t> </a:t>
          </a:r>
          <a:r>
            <a:rPr lang="en-CA" sz="2200" b="1" kern="1200" dirty="0"/>
            <a:t>pulmonary rehab!</a:t>
          </a:r>
          <a:endParaRPr lang="en-CA" sz="2200" kern="1200" dirty="0"/>
        </a:p>
        <a:p>
          <a:pPr marL="228600" lvl="1" indent="-228600" algn="l" defTabSz="977900">
            <a:lnSpc>
              <a:spcPct val="90000"/>
            </a:lnSpc>
            <a:spcBef>
              <a:spcPct val="0"/>
            </a:spcBef>
            <a:spcAft>
              <a:spcPct val="20000"/>
            </a:spcAft>
            <a:buChar char="•"/>
          </a:pPr>
          <a:r>
            <a:rPr lang="en-CA" sz="2200" kern="1200"/>
            <a:t>Put your hand up if you were </a:t>
          </a:r>
          <a:r>
            <a:rPr lang="en-CA" sz="2200" b="1" kern="1200"/>
            <a:t>told to come here by your doctor!</a:t>
          </a:r>
          <a:endParaRPr lang="en-CA" sz="2200" kern="1200"/>
        </a:p>
        <a:p>
          <a:pPr marL="228600" lvl="1" indent="-228600" algn="l" defTabSz="977900">
            <a:lnSpc>
              <a:spcPct val="90000"/>
            </a:lnSpc>
            <a:spcBef>
              <a:spcPct val="0"/>
            </a:spcBef>
            <a:spcAft>
              <a:spcPct val="20000"/>
            </a:spcAft>
            <a:buChar char="•"/>
          </a:pPr>
          <a:r>
            <a:rPr lang="en-CA" sz="2200" kern="1200"/>
            <a:t>Put your hand up if you were</a:t>
          </a:r>
          <a:r>
            <a:rPr lang="en-CA" sz="2200" b="1" kern="1200"/>
            <a:t> excited to come today!</a:t>
          </a:r>
          <a:endParaRPr lang="en-CA" sz="2200" kern="1200"/>
        </a:p>
        <a:p>
          <a:pPr marL="228600" lvl="1" indent="-228600" algn="l" defTabSz="977900">
            <a:lnSpc>
              <a:spcPct val="90000"/>
            </a:lnSpc>
            <a:spcBef>
              <a:spcPct val="0"/>
            </a:spcBef>
            <a:spcAft>
              <a:spcPct val="20000"/>
            </a:spcAft>
            <a:buChar char="•"/>
          </a:pPr>
          <a:r>
            <a:rPr lang="en-CA" sz="2200" kern="1200"/>
            <a:t>Put your hand up if you were </a:t>
          </a:r>
          <a:r>
            <a:rPr lang="en-CA" sz="2200" b="1" kern="1200"/>
            <a:t>anxious about coming today!</a:t>
          </a:r>
          <a:endParaRPr lang="en-CA" sz="2200" kern="1200"/>
        </a:p>
        <a:p>
          <a:pPr marL="228600" lvl="1" indent="-228600" algn="l" defTabSz="977900">
            <a:lnSpc>
              <a:spcPct val="90000"/>
            </a:lnSpc>
            <a:spcBef>
              <a:spcPct val="0"/>
            </a:spcBef>
            <a:spcAft>
              <a:spcPct val="20000"/>
            </a:spcAft>
            <a:buChar char="•"/>
          </a:pPr>
          <a:r>
            <a:rPr lang="en-CA" sz="2200" kern="1200"/>
            <a:t>Put your hand up if you </a:t>
          </a:r>
          <a:r>
            <a:rPr lang="en-CA" sz="2200" b="1" kern="1200"/>
            <a:t>have been taught about what energy conservation is in the past!</a:t>
          </a:r>
          <a:endParaRPr lang="en-CA" sz="2200" kern="1200"/>
        </a:p>
      </dsp:txBody>
      <dsp:txXfrm>
        <a:off x="0" y="716220"/>
        <a:ext cx="6746240" cy="3129840"/>
      </dsp:txXfrm>
    </dsp:sp>
    <dsp:sp modelId="{78EF5108-8727-4578-BB01-5AA08B94B845}">
      <dsp:nvSpPr>
        <dsp:cNvPr id="0" name=""/>
        <dsp:cNvSpPr/>
      </dsp:nvSpPr>
      <dsp:spPr>
        <a:xfrm>
          <a:off x="0" y="3846060"/>
          <a:ext cx="6746240" cy="67158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en-CA" sz="2800" b="1" kern="1200"/>
            <a:t>Neighbour interaction:</a:t>
          </a:r>
          <a:endParaRPr lang="en-CA" sz="2800" kern="1200"/>
        </a:p>
      </dsp:txBody>
      <dsp:txXfrm>
        <a:off x="32784" y="3878844"/>
        <a:ext cx="6680672" cy="606012"/>
      </dsp:txXfrm>
    </dsp:sp>
    <dsp:sp modelId="{ACF4B626-B80A-4B45-91FC-4EDFB0AB9BAB}">
      <dsp:nvSpPr>
        <dsp:cNvPr id="0" name=""/>
        <dsp:cNvSpPr/>
      </dsp:nvSpPr>
      <dsp:spPr>
        <a:xfrm>
          <a:off x="0" y="4517640"/>
          <a:ext cx="6746240" cy="695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4193" tIns="35560" rIns="199136" bIns="35560" numCol="1" spcCol="1270" anchor="t" anchorCtr="0">
          <a:noAutofit/>
        </a:bodyPr>
        <a:lstStyle/>
        <a:p>
          <a:pPr marL="228600" lvl="1" indent="-228600" algn="l" defTabSz="977900">
            <a:lnSpc>
              <a:spcPct val="90000"/>
            </a:lnSpc>
            <a:spcBef>
              <a:spcPct val="0"/>
            </a:spcBef>
            <a:spcAft>
              <a:spcPct val="20000"/>
            </a:spcAft>
            <a:buChar char="•"/>
          </a:pPr>
          <a:r>
            <a:rPr lang="en-CA" sz="2200" kern="1200"/>
            <a:t>Everyone </a:t>
          </a:r>
          <a:r>
            <a:rPr lang="en-CA" sz="2200" b="1" kern="1200"/>
            <a:t>introduce yourself and one of your hobbies</a:t>
          </a:r>
          <a:r>
            <a:rPr lang="en-CA" sz="2200" kern="1200"/>
            <a:t> to your neighbours on the left and right!</a:t>
          </a:r>
        </a:p>
      </dsp:txBody>
      <dsp:txXfrm>
        <a:off x="0" y="4517640"/>
        <a:ext cx="6746240" cy="69552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FDEC3A-FFA4-45F4-B40F-BAA39401C4F3}">
      <dsp:nvSpPr>
        <dsp:cNvPr id="0" name=""/>
        <dsp:cNvSpPr/>
      </dsp:nvSpPr>
      <dsp:spPr>
        <a:xfrm>
          <a:off x="52" y="10540"/>
          <a:ext cx="5059921" cy="1081494"/>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121920" rIns="213360" bIns="121920" numCol="1" spcCol="1270" anchor="ctr" anchorCtr="0">
          <a:noAutofit/>
        </a:bodyPr>
        <a:lstStyle/>
        <a:p>
          <a:pPr marL="0" lvl="0" indent="0" algn="ctr" defTabSz="1333500">
            <a:lnSpc>
              <a:spcPct val="90000"/>
            </a:lnSpc>
            <a:spcBef>
              <a:spcPct val="0"/>
            </a:spcBef>
            <a:spcAft>
              <a:spcPct val="35000"/>
            </a:spcAft>
            <a:buNone/>
          </a:pPr>
          <a:r>
            <a:rPr lang="en-CA" sz="3000" b="1" kern="1200" dirty="0"/>
            <a:t>What is </a:t>
          </a:r>
          <a:r>
            <a:rPr lang="en-CA" sz="3000" kern="1200" dirty="0"/>
            <a:t>energy conservation?</a:t>
          </a:r>
        </a:p>
      </dsp:txBody>
      <dsp:txXfrm>
        <a:off x="52" y="10540"/>
        <a:ext cx="5059921" cy="1081494"/>
      </dsp:txXfrm>
    </dsp:sp>
    <dsp:sp modelId="{71064ECC-DC17-4E85-B96C-6EBE084E44B9}">
      <dsp:nvSpPr>
        <dsp:cNvPr id="0" name=""/>
        <dsp:cNvSpPr/>
      </dsp:nvSpPr>
      <dsp:spPr>
        <a:xfrm>
          <a:off x="52" y="1092034"/>
          <a:ext cx="5059921" cy="2964600"/>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0020" tIns="160020" rIns="213360" bIns="240030" numCol="1" spcCol="1270" anchor="t" anchorCtr="0">
          <a:noAutofit/>
        </a:bodyPr>
        <a:lstStyle/>
        <a:p>
          <a:pPr marL="285750" lvl="1" indent="-285750" algn="l" defTabSz="1333500">
            <a:lnSpc>
              <a:spcPct val="90000"/>
            </a:lnSpc>
            <a:spcBef>
              <a:spcPct val="0"/>
            </a:spcBef>
            <a:spcAft>
              <a:spcPct val="15000"/>
            </a:spcAft>
            <a:buChar char="•"/>
          </a:pPr>
          <a:r>
            <a:rPr lang="en-CA" sz="3000" b="1" kern="1200"/>
            <a:t>Energy conservation </a:t>
          </a:r>
          <a:r>
            <a:rPr lang="en-CA" sz="3000" kern="1200"/>
            <a:t>is </a:t>
          </a:r>
          <a:r>
            <a:rPr lang="en-CA" sz="3000" i="1" kern="1200"/>
            <a:t>simplifying and planning tasks to use less energy.</a:t>
          </a:r>
          <a:r>
            <a:rPr lang="en-CA" sz="3000" kern="1200"/>
            <a:t>     By doing this you will have more energy to use throughout the day.</a:t>
          </a:r>
        </a:p>
      </dsp:txBody>
      <dsp:txXfrm>
        <a:off x="52" y="1092034"/>
        <a:ext cx="5059921" cy="2964600"/>
      </dsp:txXfrm>
    </dsp:sp>
    <dsp:sp modelId="{EE0675DF-D7D1-4DCA-8372-8020FBB17DE9}">
      <dsp:nvSpPr>
        <dsp:cNvPr id="0" name=""/>
        <dsp:cNvSpPr/>
      </dsp:nvSpPr>
      <dsp:spPr>
        <a:xfrm>
          <a:off x="5768413" y="0"/>
          <a:ext cx="5059921" cy="1081494"/>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3360" tIns="121920" rIns="213360" bIns="121920" numCol="1" spcCol="1270" anchor="ctr" anchorCtr="0">
          <a:noAutofit/>
        </a:bodyPr>
        <a:lstStyle/>
        <a:p>
          <a:pPr marL="0" lvl="0" indent="0" algn="ctr" defTabSz="1333500">
            <a:lnSpc>
              <a:spcPct val="90000"/>
            </a:lnSpc>
            <a:spcBef>
              <a:spcPct val="0"/>
            </a:spcBef>
            <a:spcAft>
              <a:spcPct val="35000"/>
            </a:spcAft>
            <a:buNone/>
          </a:pPr>
          <a:r>
            <a:rPr lang="en-CA" sz="3000" kern="1200" dirty="0"/>
            <a:t>Why is energy conservation </a:t>
          </a:r>
          <a:r>
            <a:rPr lang="en-CA" sz="3000" b="1" kern="1200" dirty="0"/>
            <a:t>important?</a:t>
          </a:r>
        </a:p>
      </dsp:txBody>
      <dsp:txXfrm>
        <a:off x="5768413" y="0"/>
        <a:ext cx="5059921" cy="1081494"/>
      </dsp:txXfrm>
    </dsp:sp>
    <dsp:sp modelId="{8F44C8A4-DFF1-4200-8A2C-FFF10E4A0689}">
      <dsp:nvSpPr>
        <dsp:cNvPr id="0" name=""/>
        <dsp:cNvSpPr/>
      </dsp:nvSpPr>
      <dsp:spPr>
        <a:xfrm>
          <a:off x="5768362" y="1092034"/>
          <a:ext cx="5059921" cy="2964600"/>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60020" tIns="160020" rIns="213360" bIns="240030" numCol="1" spcCol="1270" anchor="t" anchorCtr="0">
          <a:noAutofit/>
        </a:bodyPr>
        <a:lstStyle/>
        <a:p>
          <a:pPr marL="285750" lvl="1" indent="-285750" algn="l" defTabSz="1333500">
            <a:lnSpc>
              <a:spcPct val="90000"/>
            </a:lnSpc>
            <a:spcBef>
              <a:spcPct val="0"/>
            </a:spcBef>
            <a:spcAft>
              <a:spcPct val="15000"/>
            </a:spcAft>
            <a:buChar char="•"/>
          </a:pPr>
          <a:r>
            <a:rPr lang="en-CA" sz="3000" b="1" kern="1200"/>
            <a:t>Energy conservation </a:t>
          </a:r>
          <a:r>
            <a:rPr lang="en-CA" sz="3000" i="1" kern="1200"/>
            <a:t>helps you reduce the fatigue and/or shortness of breath</a:t>
          </a:r>
          <a:r>
            <a:rPr lang="en-CA" sz="3000" kern="1200"/>
            <a:t> that comes with chronic lung diseases.</a:t>
          </a:r>
        </a:p>
      </dsp:txBody>
      <dsp:txXfrm>
        <a:off x="5768362" y="1092034"/>
        <a:ext cx="5059921" cy="29646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13A1D5-19D9-47DD-815C-D43EFC8A52CE}">
      <dsp:nvSpPr>
        <dsp:cNvPr id="0" name=""/>
        <dsp:cNvSpPr/>
      </dsp:nvSpPr>
      <dsp:spPr>
        <a:xfrm rot="5400000">
          <a:off x="4989936" y="-922627"/>
          <a:ext cx="3658087" cy="6417863"/>
        </a:xfrm>
        <a:prstGeom prst="round2SameRect">
          <a:avLst/>
        </a:prstGeom>
        <a:solidFill>
          <a:schemeClr val="accent2">
            <a:alpha val="90000"/>
            <a:tint val="40000"/>
            <a:hueOff val="0"/>
            <a:satOff val="0"/>
            <a:lumOff val="0"/>
            <a:alphaOff val="0"/>
          </a:schemeClr>
        </a:solidFill>
        <a:ln w="12700" cap="flat" cmpd="sng" algn="ctr">
          <a:solidFill>
            <a:schemeClr val="accent2">
              <a:alpha val="90000"/>
              <a:tint val="40000"/>
              <a:hueOff val="0"/>
              <a:satOff val="0"/>
              <a:lumOff val="0"/>
              <a:alphaOff val="0"/>
            </a:schemeClr>
          </a:solidFill>
          <a:prstDash val="solid"/>
        </a:ln>
        <a:effectLst>
          <a:outerShdw blurRad="38100" dist="25400" dir="2700000" algn="br" rotWithShape="0">
            <a:srgbClr val="000000">
              <a:alpha val="60000"/>
            </a:srgbClr>
          </a:outerShdw>
        </a:effectLst>
      </dsp:spPr>
      <dsp:style>
        <a:lnRef idx="1">
          <a:scrgbClr r="0" g="0" b="0"/>
        </a:lnRef>
        <a:fillRef idx="1">
          <a:scrgbClr r="0" g="0" b="0"/>
        </a:fillRef>
        <a:effectRef idx="2">
          <a:scrgbClr r="0" g="0" b="0"/>
        </a:effectRef>
        <a:fontRef idx="minor"/>
      </dsp:style>
      <dsp:txBody>
        <a:bodyPr spcFirstLastPara="0" vert="horz" wrap="square" lIns="148590" tIns="74295" rIns="148590" bIns="74295" numCol="1" spcCol="1270" anchor="ctr" anchorCtr="0">
          <a:noAutofit/>
        </a:bodyPr>
        <a:lstStyle/>
        <a:p>
          <a:pPr marL="285750" lvl="1" indent="-285750" algn="l" defTabSz="1733550">
            <a:lnSpc>
              <a:spcPct val="90000"/>
            </a:lnSpc>
            <a:spcBef>
              <a:spcPct val="0"/>
            </a:spcBef>
            <a:spcAft>
              <a:spcPct val="15000"/>
            </a:spcAft>
            <a:buFont typeface="+mj-lt"/>
            <a:buAutoNum type="arabicPeriod"/>
          </a:pPr>
          <a:r>
            <a:rPr lang="en-CA" sz="3900" b="1" kern="1200"/>
            <a:t>Pace</a:t>
          </a:r>
          <a:r>
            <a:rPr lang="en-CA" sz="3900" kern="1200"/>
            <a:t> yourself</a:t>
          </a:r>
        </a:p>
        <a:p>
          <a:pPr marL="285750" lvl="1" indent="-285750" algn="l" defTabSz="1733550">
            <a:lnSpc>
              <a:spcPct val="90000"/>
            </a:lnSpc>
            <a:spcBef>
              <a:spcPct val="0"/>
            </a:spcBef>
            <a:spcAft>
              <a:spcPct val="15000"/>
            </a:spcAft>
            <a:buFont typeface="+mj-lt"/>
            <a:buAutoNum type="arabicPeriod"/>
          </a:pPr>
          <a:r>
            <a:rPr lang="en-CA" sz="3900" b="1" kern="1200"/>
            <a:t>Plan</a:t>
          </a:r>
          <a:r>
            <a:rPr lang="en-CA" sz="3900" kern="1200"/>
            <a:t> ahead</a:t>
          </a:r>
        </a:p>
        <a:p>
          <a:pPr marL="285750" lvl="1" indent="-285750" algn="l" defTabSz="1733550">
            <a:lnSpc>
              <a:spcPct val="90000"/>
            </a:lnSpc>
            <a:spcBef>
              <a:spcPct val="0"/>
            </a:spcBef>
            <a:spcAft>
              <a:spcPct val="15000"/>
            </a:spcAft>
            <a:buFont typeface="+mj-lt"/>
            <a:buAutoNum type="arabicPeriod"/>
          </a:pPr>
          <a:r>
            <a:rPr lang="en-CA" sz="3900" b="1" kern="1200"/>
            <a:t>Position</a:t>
          </a:r>
          <a:r>
            <a:rPr lang="en-CA" sz="3900" kern="1200"/>
            <a:t> yourself</a:t>
          </a:r>
        </a:p>
        <a:p>
          <a:pPr marL="285750" lvl="1" indent="-285750" algn="l" defTabSz="1733550">
            <a:lnSpc>
              <a:spcPct val="90000"/>
            </a:lnSpc>
            <a:spcBef>
              <a:spcPct val="0"/>
            </a:spcBef>
            <a:spcAft>
              <a:spcPct val="15000"/>
            </a:spcAft>
            <a:buFont typeface="+mj-lt"/>
            <a:buAutoNum type="arabicPeriod"/>
          </a:pPr>
          <a:r>
            <a:rPr lang="en-CA" sz="3900" b="1" kern="1200"/>
            <a:t>Prioritize</a:t>
          </a:r>
          <a:r>
            <a:rPr lang="en-CA" sz="3900" kern="1200"/>
            <a:t> activities</a:t>
          </a:r>
        </a:p>
        <a:p>
          <a:pPr marL="285750" lvl="1" indent="-285750" algn="l" defTabSz="1733550">
            <a:lnSpc>
              <a:spcPct val="90000"/>
            </a:lnSpc>
            <a:spcBef>
              <a:spcPct val="0"/>
            </a:spcBef>
            <a:spcAft>
              <a:spcPct val="15000"/>
            </a:spcAft>
            <a:buFont typeface="+mj-lt"/>
            <a:buAutoNum type="arabicPeriod"/>
          </a:pPr>
          <a:r>
            <a:rPr lang="en-CA" sz="3900" b="1" kern="1200"/>
            <a:t>Pursed</a:t>
          </a:r>
          <a:r>
            <a:rPr lang="en-CA" sz="3900" kern="1200"/>
            <a:t> lip breathing</a:t>
          </a:r>
        </a:p>
      </dsp:txBody>
      <dsp:txXfrm rot="-5400000">
        <a:off x="3610049" y="635833"/>
        <a:ext cx="6239290" cy="3300941"/>
      </dsp:txXfrm>
    </dsp:sp>
    <dsp:sp modelId="{60A8CE2C-DB31-403D-932A-739E3C5BD030}">
      <dsp:nvSpPr>
        <dsp:cNvPr id="0" name=""/>
        <dsp:cNvSpPr/>
      </dsp:nvSpPr>
      <dsp:spPr>
        <a:xfrm>
          <a:off x="0" y="0"/>
          <a:ext cx="3610048" cy="4572609"/>
        </a:xfrm>
        <a:prstGeom prst="roundRect">
          <a:avLst/>
        </a:prstGeom>
        <a:gradFill rotWithShape="0">
          <a:gsLst>
            <a:gs pos="0">
              <a:schemeClr val="accent2">
                <a:hueOff val="0"/>
                <a:satOff val="0"/>
                <a:lumOff val="0"/>
                <a:alphaOff val="0"/>
                <a:shade val="85000"/>
                <a:satMod val="130000"/>
              </a:schemeClr>
            </a:gs>
            <a:gs pos="34000">
              <a:schemeClr val="accent2">
                <a:hueOff val="0"/>
                <a:satOff val="0"/>
                <a:lumOff val="0"/>
                <a:alphaOff val="0"/>
                <a:shade val="87000"/>
                <a:satMod val="125000"/>
              </a:schemeClr>
            </a:gs>
            <a:gs pos="70000">
              <a:schemeClr val="accent2">
                <a:hueOff val="0"/>
                <a:satOff val="0"/>
                <a:lumOff val="0"/>
                <a:alphaOff val="0"/>
                <a:tint val="100000"/>
                <a:shade val="90000"/>
                <a:satMod val="130000"/>
              </a:schemeClr>
            </a:gs>
            <a:gs pos="100000">
              <a:schemeClr val="accent2">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140970" tIns="70485" rIns="140970" bIns="70485" numCol="1" spcCol="1270" anchor="ctr" anchorCtr="0">
          <a:noAutofit/>
        </a:bodyPr>
        <a:lstStyle/>
        <a:p>
          <a:pPr marL="0" lvl="0" indent="0" algn="ctr" defTabSz="1644650">
            <a:lnSpc>
              <a:spcPct val="90000"/>
            </a:lnSpc>
            <a:spcBef>
              <a:spcPct val="0"/>
            </a:spcBef>
            <a:spcAft>
              <a:spcPct val="35000"/>
            </a:spcAft>
            <a:buNone/>
          </a:pPr>
          <a:r>
            <a:rPr lang="en-CA" sz="3700" kern="1200"/>
            <a:t>Remembering and practicing the five P’s will help you get the most out of your day and your energy!</a:t>
          </a:r>
        </a:p>
      </dsp:txBody>
      <dsp:txXfrm>
        <a:off x="176228" y="176228"/>
        <a:ext cx="3257592" cy="422015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1171B6-6905-4917-A1B8-34586FD1E1C7}">
      <dsp:nvSpPr>
        <dsp:cNvPr id="0" name=""/>
        <dsp:cNvSpPr/>
      </dsp:nvSpPr>
      <dsp:spPr>
        <a:xfrm>
          <a:off x="0" y="0"/>
          <a:ext cx="8332107" cy="241956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l" defTabSz="1955800">
            <a:lnSpc>
              <a:spcPct val="90000"/>
            </a:lnSpc>
            <a:spcBef>
              <a:spcPct val="0"/>
            </a:spcBef>
            <a:spcAft>
              <a:spcPct val="35000"/>
            </a:spcAft>
            <a:buNone/>
          </a:pPr>
          <a:r>
            <a:rPr lang="en-CA" sz="4400" kern="1200"/>
            <a:t>It’s important to pace yourself to avoid running out of energy due to rushing and not resting!</a:t>
          </a:r>
        </a:p>
      </dsp:txBody>
      <dsp:txXfrm>
        <a:off x="118113" y="118113"/>
        <a:ext cx="8095881" cy="2183334"/>
      </dsp:txXfrm>
    </dsp:sp>
    <dsp:sp modelId="{DD42D5A4-9F80-48B3-A297-4008A15C3D8F}">
      <dsp:nvSpPr>
        <dsp:cNvPr id="0" name=""/>
        <dsp:cNvSpPr/>
      </dsp:nvSpPr>
      <dsp:spPr>
        <a:xfrm>
          <a:off x="0" y="2425590"/>
          <a:ext cx="8332107" cy="21403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4544" tIns="55880" rIns="312928" bIns="55880" numCol="1" spcCol="1270" anchor="t" anchorCtr="0">
          <a:noAutofit/>
        </a:bodyPr>
        <a:lstStyle/>
        <a:p>
          <a:pPr marL="285750" lvl="1" indent="-285750" algn="l" defTabSz="1511300">
            <a:lnSpc>
              <a:spcPct val="90000"/>
            </a:lnSpc>
            <a:spcBef>
              <a:spcPct val="0"/>
            </a:spcBef>
            <a:spcAft>
              <a:spcPct val="20000"/>
            </a:spcAft>
            <a:buChar char="•"/>
          </a:pPr>
          <a:r>
            <a:rPr lang="en-CA" sz="3400" b="1" kern="1200"/>
            <a:t>Take breaks and rest</a:t>
          </a:r>
          <a:r>
            <a:rPr lang="en-CA" sz="3400" kern="1200"/>
            <a:t>. Avoid rushing – slow and steady wins the race. </a:t>
          </a:r>
        </a:p>
        <a:p>
          <a:pPr marL="285750" lvl="1" indent="-285750" algn="l" defTabSz="1511300">
            <a:lnSpc>
              <a:spcPct val="90000"/>
            </a:lnSpc>
            <a:spcBef>
              <a:spcPct val="0"/>
            </a:spcBef>
            <a:spcAft>
              <a:spcPct val="20000"/>
            </a:spcAft>
            <a:buChar char="•"/>
          </a:pPr>
          <a:r>
            <a:rPr lang="en-CA" sz="3400" b="1" kern="1200"/>
            <a:t>Rest before you become tired </a:t>
          </a:r>
          <a:r>
            <a:rPr lang="en-CA" sz="3400" kern="1200"/>
            <a:t>– it will take longer to recover if you do not. </a:t>
          </a:r>
        </a:p>
      </dsp:txBody>
      <dsp:txXfrm>
        <a:off x="0" y="2425590"/>
        <a:ext cx="8332107" cy="214038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FDB6C6-A4A6-4F06-8FE3-7287F39D6FA2}">
      <dsp:nvSpPr>
        <dsp:cNvPr id="0" name=""/>
        <dsp:cNvSpPr/>
      </dsp:nvSpPr>
      <dsp:spPr>
        <a:xfrm>
          <a:off x="0" y="0"/>
          <a:ext cx="8440964" cy="225459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156210" rIns="156210" bIns="156210" numCol="1" spcCol="1270" anchor="ctr" anchorCtr="0">
          <a:noAutofit/>
        </a:bodyPr>
        <a:lstStyle/>
        <a:p>
          <a:pPr marL="0" lvl="0" indent="0" algn="l" defTabSz="1822450">
            <a:lnSpc>
              <a:spcPct val="90000"/>
            </a:lnSpc>
            <a:spcBef>
              <a:spcPct val="0"/>
            </a:spcBef>
            <a:spcAft>
              <a:spcPct val="35000"/>
            </a:spcAft>
            <a:buNone/>
          </a:pPr>
          <a:r>
            <a:rPr lang="en-CA" sz="4100" kern="1200"/>
            <a:t>A good plan allows one to feel more in control of their energy and ability to achieve all planned activities!</a:t>
          </a:r>
        </a:p>
      </dsp:txBody>
      <dsp:txXfrm>
        <a:off x="110060" y="110060"/>
        <a:ext cx="8220844" cy="2034470"/>
      </dsp:txXfrm>
    </dsp:sp>
    <dsp:sp modelId="{85AC717F-B4B2-43F2-B633-C7FA573B5B9C}">
      <dsp:nvSpPr>
        <dsp:cNvPr id="0" name=""/>
        <dsp:cNvSpPr/>
      </dsp:nvSpPr>
      <dsp:spPr>
        <a:xfrm>
          <a:off x="0" y="2416072"/>
          <a:ext cx="8440964" cy="19944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8001" tIns="52070" rIns="291592" bIns="52070" numCol="1" spcCol="1270" anchor="t" anchorCtr="0">
          <a:noAutofit/>
        </a:bodyPr>
        <a:lstStyle/>
        <a:p>
          <a:pPr marL="285750" lvl="1" indent="-285750" algn="l" defTabSz="1422400">
            <a:lnSpc>
              <a:spcPct val="90000"/>
            </a:lnSpc>
            <a:spcBef>
              <a:spcPct val="0"/>
            </a:spcBef>
            <a:spcAft>
              <a:spcPct val="20000"/>
            </a:spcAft>
            <a:buChar char="•"/>
          </a:pPr>
          <a:r>
            <a:rPr lang="en-CA" sz="3200" b="1" kern="1200" dirty="0"/>
            <a:t>Plan your weekly tasks </a:t>
          </a:r>
          <a:r>
            <a:rPr lang="en-CA" sz="3200" kern="1200" dirty="0"/>
            <a:t>out and spread                         more tiring tasks throughout, not all at once. </a:t>
          </a:r>
        </a:p>
        <a:p>
          <a:pPr marL="285750" lvl="1" indent="-285750" algn="l" defTabSz="1422400">
            <a:lnSpc>
              <a:spcPct val="90000"/>
            </a:lnSpc>
            <a:spcBef>
              <a:spcPct val="0"/>
            </a:spcBef>
            <a:spcAft>
              <a:spcPct val="20000"/>
            </a:spcAft>
            <a:buChar char="•"/>
          </a:pPr>
          <a:r>
            <a:rPr lang="en-CA" sz="3200" b="1" kern="1200"/>
            <a:t>Space out your activities: </a:t>
          </a:r>
          <a:r>
            <a:rPr lang="en-CA" sz="3200" kern="1200"/>
            <a:t>take breaks between.</a:t>
          </a:r>
        </a:p>
      </dsp:txBody>
      <dsp:txXfrm>
        <a:off x="0" y="2416072"/>
        <a:ext cx="8440964" cy="1994445"/>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2284A8-0103-4FFD-B74F-3B2CF215AAA7}">
      <dsp:nvSpPr>
        <dsp:cNvPr id="0" name=""/>
        <dsp:cNvSpPr/>
      </dsp:nvSpPr>
      <dsp:spPr>
        <a:xfrm>
          <a:off x="0" y="59139"/>
          <a:ext cx="6474130" cy="2061994"/>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0490" tIns="110490" rIns="110490" bIns="110490" numCol="1" spcCol="1270" anchor="ctr" anchorCtr="0">
          <a:noAutofit/>
        </a:bodyPr>
        <a:lstStyle/>
        <a:p>
          <a:pPr marL="0" lvl="0" indent="0" algn="l" defTabSz="1289050">
            <a:lnSpc>
              <a:spcPct val="90000"/>
            </a:lnSpc>
            <a:spcBef>
              <a:spcPct val="0"/>
            </a:spcBef>
            <a:spcAft>
              <a:spcPct val="35000"/>
            </a:spcAft>
            <a:buNone/>
          </a:pPr>
          <a:r>
            <a:rPr lang="en-CA" sz="2900" kern="1200"/>
            <a:t>Certain positions allow for more effective breathing, and some cause more fatigue and use more energy than others!</a:t>
          </a:r>
        </a:p>
      </dsp:txBody>
      <dsp:txXfrm>
        <a:off x="100658" y="159797"/>
        <a:ext cx="6272814" cy="1860678"/>
      </dsp:txXfrm>
    </dsp:sp>
    <dsp:sp modelId="{E12371F0-B583-4D54-BB81-09404E5EC50F}">
      <dsp:nvSpPr>
        <dsp:cNvPr id="0" name=""/>
        <dsp:cNvSpPr/>
      </dsp:nvSpPr>
      <dsp:spPr>
        <a:xfrm>
          <a:off x="0" y="2166091"/>
          <a:ext cx="10028238" cy="23018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18397" tIns="36830" rIns="206248" bIns="36830" numCol="1" spcCol="1270" anchor="t" anchorCtr="0">
          <a:noAutofit/>
        </a:bodyPr>
        <a:lstStyle/>
        <a:p>
          <a:pPr marL="228600" lvl="1" indent="-228600" algn="l" defTabSz="1022350">
            <a:lnSpc>
              <a:spcPct val="90000"/>
            </a:lnSpc>
            <a:spcBef>
              <a:spcPct val="0"/>
            </a:spcBef>
            <a:spcAft>
              <a:spcPct val="20000"/>
            </a:spcAft>
            <a:buChar char="•"/>
          </a:pPr>
          <a:r>
            <a:rPr lang="en-CA" sz="2300" b="1" kern="1200" dirty="0"/>
            <a:t>Position yourself upright </a:t>
          </a:r>
          <a:r>
            <a:rPr lang="en-CA" sz="2300" b="0" kern="1200" dirty="0"/>
            <a:t>when sitting and                                                  standing.</a:t>
          </a:r>
        </a:p>
        <a:p>
          <a:pPr marL="228600" lvl="1" indent="-228600" algn="l" defTabSz="1022350">
            <a:lnSpc>
              <a:spcPct val="90000"/>
            </a:lnSpc>
            <a:spcBef>
              <a:spcPct val="0"/>
            </a:spcBef>
            <a:spcAft>
              <a:spcPct val="20000"/>
            </a:spcAft>
            <a:buChar char="•"/>
          </a:pPr>
          <a:r>
            <a:rPr lang="en-CA" sz="2300" b="1" kern="1200"/>
            <a:t>Be aware that bending and reaching </a:t>
          </a:r>
          <a:r>
            <a:rPr lang="en-CA" sz="2300" kern="1200"/>
            <a:t>can                                                                                  cause shortness of breath. </a:t>
          </a:r>
        </a:p>
        <a:p>
          <a:pPr marL="228600" lvl="1" indent="-228600" algn="l" defTabSz="1022350">
            <a:lnSpc>
              <a:spcPct val="90000"/>
            </a:lnSpc>
            <a:spcBef>
              <a:spcPct val="0"/>
            </a:spcBef>
            <a:spcAft>
              <a:spcPct val="20000"/>
            </a:spcAft>
            <a:buChar char="•"/>
          </a:pPr>
          <a:r>
            <a:rPr lang="en-CA" sz="2300" b="1" kern="1200" dirty="0"/>
            <a:t>Change positions </a:t>
          </a:r>
          <a:r>
            <a:rPr lang="en-CA" sz="2300" kern="1200" dirty="0"/>
            <a:t>often. </a:t>
          </a:r>
        </a:p>
        <a:p>
          <a:pPr marL="457200" lvl="2" indent="-228600" algn="l" defTabSz="1022350">
            <a:lnSpc>
              <a:spcPct val="90000"/>
            </a:lnSpc>
            <a:spcBef>
              <a:spcPct val="0"/>
            </a:spcBef>
            <a:spcAft>
              <a:spcPct val="20000"/>
            </a:spcAft>
            <a:buChar char="•"/>
          </a:pPr>
          <a:r>
            <a:rPr lang="en-CA" sz="2300" kern="1200" dirty="0"/>
            <a:t>Group practice!</a:t>
          </a:r>
        </a:p>
      </dsp:txBody>
      <dsp:txXfrm>
        <a:off x="0" y="2166091"/>
        <a:ext cx="10028238" cy="2301812"/>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BF927C-787A-46C2-85E1-766DA066F923}">
      <dsp:nvSpPr>
        <dsp:cNvPr id="0" name=""/>
        <dsp:cNvSpPr/>
      </dsp:nvSpPr>
      <dsp:spPr>
        <a:xfrm>
          <a:off x="0" y="14891"/>
          <a:ext cx="8952593" cy="241956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7640" tIns="167640" rIns="167640" bIns="167640" numCol="1" spcCol="1270" anchor="ctr" anchorCtr="0">
          <a:noAutofit/>
        </a:bodyPr>
        <a:lstStyle/>
        <a:p>
          <a:pPr marL="0" lvl="0" indent="0" algn="l" defTabSz="1955800">
            <a:lnSpc>
              <a:spcPct val="90000"/>
            </a:lnSpc>
            <a:spcBef>
              <a:spcPct val="0"/>
            </a:spcBef>
            <a:spcAft>
              <a:spcPct val="35000"/>
            </a:spcAft>
            <a:buNone/>
          </a:pPr>
          <a:r>
            <a:rPr lang="en-CA" sz="4400" kern="1200" dirty="0"/>
            <a:t>It’s helpful to plan which tasks are most important to complete, and ensure you save energy for these!</a:t>
          </a:r>
        </a:p>
      </dsp:txBody>
      <dsp:txXfrm>
        <a:off x="118113" y="133004"/>
        <a:ext cx="8716367" cy="2183334"/>
      </dsp:txXfrm>
    </dsp:sp>
    <dsp:sp modelId="{0203F35C-AF19-4999-A073-7E21F147BEC3}">
      <dsp:nvSpPr>
        <dsp:cNvPr id="0" name=""/>
        <dsp:cNvSpPr/>
      </dsp:nvSpPr>
      <dsp:spPr>
        <a:xfrm>
          <a:off x="0" y="2425590"/>
          <a:ext cx="8952593" cy="21403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4245" tIns="55880" rIns="312928" bIns="55880" numCol="1" spcCol="1270" anchor="t" anchorCtr="0">
          <a:noAutofit/>
        </a:bodyPr>
        <a:lstStyle/>
        <a:p>
          <a:pPr marL="285750" lvl="1" indent="-285750" algn="l" defTabSz="1511300">
            <a:lnSpc>
              <a:spcPct val="90000"/>
            </a:lnSpc>
            <a:spcBef>
              <a:spcPct val="0"/>
            </a:spcBef>
            <a:spcAft>
              <a:spcPct val="20000"/>
            </a:spcAft>
            <a:buChar char="•"/>
          </a:pPr>
          <a:r>
            <a:rPr lang="en-CA" sz="3400" b="1" kern="1200"/>
            <a:t>Organize activities </a:t>
          </a:r>
          <a:r>
            <a:rPr lang="en-CA" sz="3400" kern="1200"/>
            <a:t>from most to least important.</a:t>
          </a:r>
        </a:p>
        <a:p>
          <a:pPr marL="285750" lvl="1" indent="-285750" algn="l" defTabSz="1511300">
            <a:lnSpc>
              <a:spcPct val="90000"/>
            </a:lnSpc>
            <a:spcBef>
              <a:spcPct val="0"/>
            </a:spcBef>
            <a:spcAft>
              <a:spcPct val="20000"/>
            </a:spcAft>
            <a:buChar char="•"/>
          </a:pPr>
          <a:r>
            <a:rPr lang="en-CA" sz="3400" kern="1200"/>
            <a:t>Do the </a:t>
          </a:r>
          <a:r>
            <a:rPr lang="en-CA" sz="3400" b="1" kern="1200"/>
            <a:t>most important tasks when you have the most energy</a:t>
          </a:r>
          <a:r>
            <a:rPr lang="en-CA" sz="3400" kern="1200"/>
            <a:t>.</a:t>
          </a:r>
        </a:p>
      </dsp:txBody>
      <dsp:txXfrm>
        <a:off x="0" y="2425590"/>
        <a:ext cx="8952593" cy="214038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A909940-B068-477C-9E68-BE52492C0509}">
      <dsp:nvSpPr>
        <dsp:cNvPr id="0" name=""/>
        <dsp:cNvSpPr/>
      </dsp:nvSpPr>
      <dsp:spPr>
        <a:xfrm>
          <a:off x="0" y="22927"/>
          <a:ext cx="9385300" cy="2144610"/>
        </a:xfrm>
        <a:prstGeom prst="roundRect">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l" defTabSz="1733550">
            <a:lnSpc>
              <a:spcPct val="90000"/>
            </a:lnSpc>
            <a:spcBef>
              <a:spcPct val="0"/>
            </a:spcBef>
            <a:spcAft>
              <a:spcPct val="35000"/>
            </a:spcAft>
            <a:buNone/>
          </a:pPr>
          <a:r>
            <a:rPr lang="en-CA" sz="3900" kern="1200"/>
            <a:t>Breathing exercises are useful tools in improving effectiveness and reducing effort involved in breathing!</a:t>
          </a:r>
        </a:p>
      </dsp:txBody>
      <dsp:txXfrm>
        <a:off x="104691" y="127618"/>
        <a:ext cx="9175918" cy="1935228"/>
      </dsp:txXfrm>
    </dsp:sp>
    <dsp:sp modelId="{95C56AB8-A8AB-45F0-80D5-1FEECE032058}">
      <dsp:nvSpPr>
        <dsp:cNvPr id="0" name=""/>
        <dsp:cNvSpPr/>
      </dsp:nvSpPr>
      <dsp:spPr>
        <a:xfrm>
          <a:off x="0" y="2167537"/>
          <a:ext cx="9385300" cy="23815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7983" tIns="49530" rIns="277368" bIns="49530" numCol="1" spcCol="1270" anchor="t" anchorCtr="0">
          <a:noAutofit/>
        </a:bodyPr>
        <a:lstStyle/>
        <a:p>
          <a:pPr marL="285750" lvl="1" indent="-285750" algn="l" defTabSz="1333500">
            <a:lnSpc>
              <a:spcPct val="90000"/>
            </a:lnSpc>
            <a:spcBef>
              <a:spcPct val="0"/>
            </a:spcBef>
            <a:spcAft>
              <a:spcPct val="20000"/>
            </a:spcAft>
            <a:buChar char="•"/>
          </a:pPr>
          <a:r>
            <a:rPr lang="en-CA" sz="3000" kern="1200"/>
            <a:t>Exercise helps to </a:t>
          </a:r>
          <a:r>
            <a:rPr lang="en-CA" sz="3000" b="1" kern="1200"/>
            <a:t>slow down breathing and reduce </a:t>
          </a:r>
          <a:r>
            <a:rPr lang="en-CA" sz="3000" b="1" i="1" kern="1200"/>
            <a:t>‘air-trapping’ </a:t>
          </a:r>
          <a:r>
            <a:rPr lang="en-CA" sz="3000" kern="1200"/>
            <a:t>(when you struggle to empty air from your lungs). </a:t>
          </a:r>
        </a:p>
        <a:p>
          <a:pPr marL="285750" lvl="1" indent="-285750" algn="l" defTabSz="1333500">
            <a:lnSpc>
              <a:spcPct val="90000"/>
            </a:lnSpc>
            <a:spcBef>
              <a:spcPct val="0"/>
            </a:spcBef>
            <a:spcAft>
              <a:spcPct val="20000"/>
            </a:spcAft>
            <a:buChar char="•"/>
          </a:pPr>
          <a:r>
            <a:rPr lang="en-CA" sz="3000" b="1" kern="1200"/>
            <a:t>Practice daily </a:t>
          </a:r>
          <a:r>
            <a:rPr lang="en-CA" sz="3000" kern="1200"/>
            <a:t>and will become natural.</a:t>
          </a:r>
        </a:p>
        <a:p>
          <a:pPr marL="571500" lvl="2" indent="-285750" algn="l" defTabSz="1333500">
            <a:lnSpc>
              <a:spcPct val="90000"/>
            </a:lnSpc>
            <a:spcBef>
              <a:spcPct val="0"/>
            </a:spcBef>
            <a:spcAft>
              <a:spcPct val="20000"/>
            </a:spcAft>
            <a:buChar char="•"/>
          </a:pPr>
          <a:r>
            <a:rPr lang="en-CA" sz="3000" b="1" kern="1200"/>
            <a:t>Demonstration to come!</a:t>
          </a:r>
          <a:endParaRPr lang="en-CA" sz="3000" kern="1200"/>
        </a:p>
      </dsp:txBody>
      <dsp:txXfrm>
        <a:off x="0" y="2167537"/>
        <a:ext cx="9385300" cy="2381535"/>
      </dsp:txXfrm>
    </dsp:sp>
  </dsp:spTree>
</dsp:drawing>
</file>

<file path=ppt/diagrams/layout1.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9.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67EF0D6-0C5A-4DFC-965B-8683C27135CB}" type="datetimeFigureOut">
              <a:rPr lang="en-CA" smtClean="0"/>
              <a:t>2025-03-04</a:t>
            </a:fld>
            <a:endParaRPr lang="en-CA"/>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6C6D168-417D-40E8-A847-A0387793563B}" type="slidenum">
              <a:rPr lang="en-CA" smtClean="0"/>
              <a:t>‹#›</a:t>
            </a:fld>
            <a:endParaRPr lang="en-CA"/>
          </a:p>
        </p:txBody>
      </p:sp>
    </p:spTree>
    <p:extLst>
      <p:ext uri="{BB962C8B-B14F-4D97-AF65-F5344CB8AC3E}">
        <p14:creationId xmlns:p14="http://schemas.microsoft.com/office/powerpoint/2010/main" val="33373723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A1B188-7E23-4117-8D0E-7D0793A954D5}" type="datetimeFigureOut">
              <a:rPr lang="en-CA" smtClean="0"/>
              <a:t>2025-03-04</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1F2A2B-D1D8-4ECF-B102-C801120EDB15}" type="slidenum">
              <a:rPr lang="en-CA" smtClean="0"/>
              <a:t>‹#›</a:t>
            </a:fld>
            <a:endParaRPr lang="en-CA"/>
          </a:p>
        </p:txBody>
      </p:sp>
    </p:spTree>
    <p:extLst>
      <p:ext uri="{BB962C8B-B14F-4D97-AF65-F5344CB8AC3E}">
        <p14:creationId xmlns:p14="http://schemas.microsoft.com/office/powerpoint/2010/main" val="26529161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Joyce</a:t>
            </a:r>
          </a:p>
        </p:txBody>
      </p:sp>
      <p:sp>
        <p:nvSpPr>
          <p:cNvPr id="4" name="Slide Number Placeholder 3"/>
          <p:cNvSpPr>
            <a:spLocks noGrp="1"/>
          </p:cNvSpPr>
          <p:nvPr>
            <p:ph type="sldNum" sz="quarter" idx="5"/>
          </p:nvPr>
        </p:nvSpPr>
        <p:spPr/>
        <p:txBody>
          <a:bodyPr/>
          <a:lstStyle/>
          <a:p>
            <a:fld id="{A01F2A2B-D1D8-4ECF-B102-C801120EDB15}" type="slidenum">
              <a:rPr lang="en-CA" smtClean="0"/>
              <a:t>1</a:t>
            </a:fld>
            <a:endParaRPr lang="en-CA"/>
          </a:p>
        </p:txBody>
      </p:sp>
    </p:spTree>
    <p:extLst>
      <p:ext uri="{BB962C8B-B14F-4D97-AF65-F5344CB8AC3E}">
        <p14:creationId xmlns:p14="http://schemas.microsoft.com/office/powerpoint/2010/main" val="27229303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Jared</a:t>
            </a:r>
          </a:p>
        </p:txBody>
      </p:sp>
      <p:sp>
        <p:nvSpPr>
          <p:cNvPr id="4" name="Slide Number Placeholder 3"/>
          <p:cNvSpPr>
            <a:spLocks noGrp="1"/>
          </p:cNvSpPr>
          <p:nvPr>
            <p:ph type="sldNum" sz="quarter" idx="5"/>
          </p:nvPr>
        </p:nvSpPr>
        <p:spPr/>
        <p:txBody>
          <a:bodyPr/>
          <a:lstStyle/>
          <a:p>
            <a:fld id="{A01F2A2B-D1D8-4ECF-B102-C801120EDB15}" type="slidenum">
              <a:rPr lang="en-CA" smtClean="0"/>
              <a:t>10</a:t>
            </a:fld>
            <a:endParaRPr lang="en-CA"/>
          </a:p>
        </p:txBody>
      </p:sp>
    </p:spTree>
    <p:extLst>
      <p:ext uri="{BB962C8B-B14F-4D97-AF65-F5344CB8AC3E}">
        <p14:creationId xmlns:p14="http://schemas.microsoft.com/office/powerpoint/2010/main" val="14998968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Jared</a:t>
            </a:r>
          </a:p>
        </p:txBody>
      </p:sp>
      <p:sp>
        <p:nvSpPr>
          <p:cNvPr id="4" name="Slide Number Placeholder 3"/>
          <p:cNvSpPr>
            <a:spLocks noGrp="1"/>
          </p:cNvSpPr>
          <p:nvPr>
            <p:ph type="sldNum" sz="quarter" idx="5"/>
          </p:nvPr>
        </p:nvSpPr>
        <p:spPr/>
        <p:txBody>
          <a:bodyPr/>
          <a:lstStyle/>
          <a:p>
            <a:fld id="{A01F2A2B-D1D8-4ECF-B102-C801120EDB15}" type="slidenum">
              <a:rPr lang="en-CA" smtClean="0"/>
              <a:t>11</a:t>
            </a:fld>
            <a:endParaRPr lang="en-CA"/>
          </a:p>
        </p:txBody>
      </p:sp>
    </p:spTree>
    <p:extLst>
      <p:ext uri="{BB962C8B-B14F-4D97-AF65-F5344CB8AC3E}">
        <p14:creationId xmlns:p14="http://schemas.microsoft.com/office/powerpoint/2010/main" val="19407992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Joyce</a:t>
            </a:r>
          </a:p>
        </p:txBody>
      </p:sp>
      <p:sp>
        <p:nvSpPr>
          <p:cNvPr id="4" name="Slide Number Placeholder 3"/>
          <p:cNvSpPr>
            <a:spLocks noGrp="1"/>
          </p:cNvSpPr>
          <p:nvPr>
            <p:ph type="sldNum" sz="quarter" idx="5"/>
          </p:nvPr>
        </p:nvSpPr>
        <p:spPr/>
        <p:txBody>
          <a:bodyPr/>
          <a:lstStyle/>
          <a:p>
            <a:fld id="{A01F2A2B-D1D8-4ECF-B102-C801120EDB15}" type="slidenum">
              <a:rPr lang="en-CA" smtClean="0"/>
              <a:t>12</a:t>
            </a:fld>
            <a:endParaRPr lang="en-CA"/>
          </a:p>
        </p:txBody>
      </p:sp>
    </p:spTree>
    <p:extLst>
      <p:ext uri="{BB962C8B-B14F-4D97-AF65-F5344CB8AC3E}">
        <p14:creationId xmlns:p14="http://schemas.microsoft.com/office/powerpoint/2010/main" val="11166675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Jared</a:t>
            </a:r>
          </a:p>
        </p:txBody>
      </p:sp>
      <p:sp>
        <p:nvSpPr>
          <p:cNvPr id="4" name="Slide Number Placeholder 3"/>
          <p:cNvSpPr>
            <a:spLocks noGrp="1"/>
          </p:cNvSpPr>
          <p:nvPr>
            <p:ph type="sldNum" sz="quarter" idx="5"/>
          </p:nvPr>
        </p:nvSpPr>
        <p:spPr/>
        <p:txBody>
          <a:bodyPr/>
          <a:lstStyle/>
          <a:p>
            <a:fld id="{A01F2A2B-D1D8-4ECF-B102-C801120EDB15}" type="slidenum">
              <a:rPr lang="en-CA" smtClean="0"/>
              <a:t>13</a:t>
            </a:fld>
            <a:endParaRPr lang="en-CA"/>
          </a:p>
        </p:txBody>
      </p:sp>
    </p:spTree>
    <p:extLst>
      <p:ext uri="{BB962C8B-B14F-4D97-AF65-F5344CB8AC3E}">
        <p14:creationId xmlns:p14="http://schemas.microsoft.com/office/powerpoint/2010/main" val="8274669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Joyce</a:t>
            </a:r>
          </a:p>
        </p:txBody>
      </p:sp>
      <p:sp>
        <p:nvSpPr>
          <p:cNvPr id="4" name="Slide Number Placeholder 3"/>
          <p:cNvSpPr>
            <a:spLocks noGrp="1"/>
          </p:cNvSpPr>
          <p:nvPr>
            <p:ph type="sldNum" sz="quarter" idx="5"/>
          </p:nvPr>
        </p:nvSpPr>
        <p:spPr/>
        <p:txBody>
          <a:bodyPr/>
          <a:lstStyle/>
          <a:p>
            <a:fld id="{A01F2A2B-D1D8-4ECF-B102-C801120EDB15}" type="slidenum">
              <a:rPr lang="en-CA" smtClean="0"/>
              <a:t>14</a:t>
            </a:fld>
            <a:endParaRPr lang="en-CA"/>
          </a:p>
        </p:txBody>
      </p:sp>
    </p:spTree>
    <p:extLst>
      <p:ext uri="{BB962C8B-B14F-4D97-AF65-F5344CB8AC3E}">
        <p14:creationId xmlns:p14="http://schemas.microsoft.com/office/powerpoint/2010/main" val="17330097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Jared</a:t>
            </a:r>
          </a:p>
        </p:txBody>
      </p:sp>
      <p:sp>
        <p:nvSpPr>
          <p:cNvPr id="4" name="Slide Number Placeholder 3"/>
          <p:cNvSpPr>
            <a:spLocks noGrp="1"/>
          </p:cNvSpPr>
          <p:nvPr>
            <p:ph type="sldNum" sz="quarter" idx="5"/>
          </p:nvPr>
        </p:nvSpPr>
        <p:spPr/>
        <p:txBody>
          <a:bodyPr/>
          <a:lstStyle/>
          <a:p>
            <a:fld id="{A01F2A2B-D1D8-4ECF-B102-C801120EDB15}" type="slidenum">
              <a:rPr lang="en-CA" smtClean="0"/>
              <a:t>15</a:t>
            </a:fld>
            <a:endParaRPr lang="en-CA"/>
          </a:p>
        </p:txBody>
      </p:sp>
    </p:spTree>
    <p:extLst>
      <p:ext uri="{BB962C8B-B14F-4D97-AF65-F5344CB8AC3E}">
        <p14:creationId xmlns:p14="http://schemas.microsoft.com/office/powerpoint/2010/main" val="5539610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Joyce</a:t>
            </a:r>
          </a:p>
        </p:txBody>
      </p:sp>
      <p:sp>
        <p:nvSpPr>
          <p:cNvPr id="4" name="Slide Number Placeholder 3"/>
          <p:cNvSpPr>
            <a:spLocks noGrp="1"/>
          </p:cNvSpPr>
          <p:nvPr>
            <p:ph type="sldNum" sz="quarter" idx="5"/>
          </p:nvPr>
        </p:nvSpPr>
        <p:spPr/>
        <p:txBody>
          <a:bodyPr/>
          <a:lstStyle/>
          <a:p>
            <a:fld id="{A01F2A2B-D1D8-4ECF-B102-C801120EDB15}" type="slidenum">
              <a:rPr lang="en-CA" smtClean="0"/>
              <a:t>16</a:t>
            </a:fld>
            <a:endParaRPr lang="en-CA"/>
          </a:p>
        </p:txBody>
      </p:sp>
    </p:spTree>
    <p:extLst>
      <p:ext uri="{BB962C8B-B14F-4D97-AF65-F5344CB8AC3E}">
        <p14:creationId xmlns:p14="http://schemas.microsoft.com/office/powerpoint/2010/main" val="313354812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Jared</a:t>
            </a:r>
          </a:p>
        </p:txBody>
      </p:sp>
      <p:sp>
        <p:nvSpPr>
          <p:cNvPr id="4" name="Slide Number Placeholder 3"/>
          <p:cNvSpPr>
            <a:spLocks noGrp="1"/>
          </p:cNvSpPr>
          <p:nvPr>
            <p:ph type="sldNum" sz="quarter" idx="5"/>
          </p:nvPr>
        </p:nvSpPr>
        <p:spPr/>
        <p:txBody>
          <a:bodyPr/>
          <a:lstStyle/>
          <a:p>
            <a:fld id="{A01F2A2B-D1D8-4ECF-B102-C801120EDB15}" type="slidenum">
              <a:rPr lang="en-CA" smtClean="0"/>
              <a:t>17</a:t>
            </a:fld>
            <a:endParaRPr lang="en-CA"/>
          </a:p>
        </p:txBody>
      </p:sp>
    </p:spTree>
    <p:extLst>
      <p:ext uri="{BB962C8B-B14F-4D97-AF65-F5344CB8AC3E}">
        <p14:creationId xmlns:p14="http://schemas.microsoft.com/office/powerpoint/2010/main" val="20209457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Joyce</a:t>
            </a:r>
          </a:p>
        </p:txBody>
      </p:sp>
      <p:sp>
        <p:nvSpPr>
          <p:cNvPr id="4" name="Slide Number Placeholder 3"/>
          <p:cNvSpPr>
            <a:spLocks noGrp="1"/>
          </p:cNvSpPr>
          <p:nvPr>
            <p:ph type="sldNum" sz="quarter" idx="5"/>
          </p:nvPr>
        </p:nvSpPr>
        <p:spPr/>
        <p:txBody>
          <a:bodyPr/>
          <a:lstStyle/>
          <a:p>
            <a:fld id="{A01F2A2B-D1D8-4ECF-B102-C801120EDB15}" type="slidenum">
              <a:rPr lang="en-CA" smtClean="0"/>
              <a:t>18</a:t>
            </a:fld>
            <a:endParaRPr lang="en-CA"/>
          </a:p>
        </p:txBody>
      </p:sp>
    </p:spTree>
    <p:extLst>
      <p:ext uri="{BB962C8B-B14F-4D97-AF65-F5344CB8AC3E}">
        <p14:creationId xmlns:p14="http://schemas.microsoft.com/office/powerpoint/2010/main" val="413276281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Jared</a:t>
            </a:r>
          </a:p>
        </p:txBody>
      </p:sp>
      <p:sp>
        <p:nvSpPr>
          <p:cNvPr id="4" name="Slide Number Placeholder 3"/>
          <p:cNvSpPr>
            <a:spLocks noGrp="1"/>
          </p:cNvSpPr>
          <p:nvPr>
            <p:ph type="sldNum" sz="quarter" idx="5"/>
          </p:nvPr>
        </p:nvSpPr>
        <p:spPr/>
        <p:txBody>
          <a:bodyPr/>
          <a:lstStyle/>
          <a:p>
            <a:fld id="{A01F2A2B-D1D8-4ECF-B102-C801120EDB15}" type="slidenum">
              <a:rPr lang="en-CA" smtClean="0"/>
              <a:t>19</a:t>
            </a:fld>
            <a:endParaRPr lang="en-CA"/>
          </a:p>
        </p:txBody>
      </p:sp>
    </p:spTree>
    <p:extLst>
      <p:ext uri="{BB962C8B-B14F-4D97-AF65-F5344CB8AC3E}">
        <p14:creationId xmlns:p14="http://schemas.microsoft.com/office/powerpoint/2010/main" val="34424425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Joyce and Jared (Shared)</a:t>
            </a:r>
          </a:p>
        </p:txBody>
      </p:sp>
      <p:sp>
        <p:nvSpPr>
          <p:cNvPr id="4" name="Slide Number Placeholder 3"/>
          <p:cNvSpPr>
            <a:spLocks noGrp="1"/>
          </p:cNvSpPr>
          <p:nvPr>
            <p:ph type="sldNum" sz="quarter" idx="5"/>
          </p:nvPr>
        </p:nvSpPr>
        <p:spPr/>
        <p:txBody>
          <a:bodyPr/>
          <a:lstStyle/>
          <a:p>
            <a:fld id="{A01F2A2B-D1D8-4ECF-B102-C801120EDB15}" type="slidenum">
              <a:rPr lang="en-CA" smtClean="0"/>
              <a:t>2</a:t>
            </a:fld>
            <a:endParaRPr lang="en-CA"/>
          </a:p>
        </p:txBody>
      </p:sp>
    </p:spTree>
    <p:extLst>
      <p:ext uri="{BB962C8B-B14F-4D97-AF65-F5344CB8AC3E}">
        <p14:creationId xmlns:p14="http://schemas.microsoft.com/office/powerpoint/2010/main" val="205335236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Jared</a:t>
            </a:r>
          </a:p>
        </p:txBody>
      </p:sp>
      <p:sp>
        <p:nvSpPr>
          <p:cNvPr id="4" name="Slide Number Placeholder 3"/>
          <p:cNvSpPr>
            <a:spLocks noGrp="1"/>
          </p:cNvSpPr>
          <p:nvPr>
            <p:ph type="sldNum" sz="quarter" idx="5"/>
          </p:nvPr>
        </p:nvSpPr>
        <p:spPr/>
        <p:txBody>
          <a:bodyPr/>
          <a:lstStyle/>
          <a:p>
            <a:fld id="{A01F2A2B-D1D8-4ECF-B102-C801120EDB15}" type="slidenum">
              <a:rPr lang="en-CA" smtClean="0"/>
              <a:t>20</a:t>
            </a:fld>
            <a:endParaRPr lang="en-CA"/>
          </a:p>
        </p:txBody>
      </p:sp>
    </p:spTree>
    <p:extLst>
      <p:ext uri="{BB962C8B-B14F-4D97-AF65-F5344CB8AC3E}">
        <p14:creationId xmlns:p14="http://schemas.microsoft.com/office/powerpoint/2010/main" val="10065215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Jared and Joyce (Shared)</a:t>
            </a:r>
          </a:p>
        </p:txBody>
      </p:sp>
      <p:sp>
        <p:nvSpPr>
          <p:cNvPr id="4" name="Slide Number Placeholder 3"/>
          <p:cNvSpPr>
            <a:spLocks noGrp="1"/>
          </p:cNvSpPr>
          <p:nvPr>
            <p:ph type="sldNum" sz="quarter" idx="5"/>
          </p:nvPr>
        </p:nvSpPr>
        <p:spPr/>
        <p:txBody>
          <a:bodyPr/>
          <a:lstStyle/>
          <a:p>
            <a:fld id="{A01F2A2B-D1D8-4ECF-B102-C801120EDB15}" type="slidenum">
              <a:rPr lang="en-CA" smtClean="0"/>
              <a:t>21</a:t>
            </a:fld>
            <a:endParaRPr lang="en-CA"/>
          </a:p>
        </p:txBody>
      </p:sp>
    </p:spTree>
    <p:extLst>
      <p:ext uri="{BB962C8B-B14F-4D97-AF65-F5344CB8AC3E}">
        <p14:creationId xmlns:p14="http://schemas.microsoft.com/office/powerpoint/2010/main" val="7032739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Joyce</a:t>
            </a:r>
          </a:p>
        </p:txBody>
      </p:sp>
      <p:sp>
        <p:nvSpPr>
          <p:cNvPr id="4" name="Slide Number Placeholder 3"/>
          <p:cNvSpPr>
            <a:spLocks noGrp="1"/>
          </p:cNvSpPr>
          <p:nvPr>
            <p:ph type="sldNum" sz="quarter" idx="5"/>
          </p:nvPr>
        </p:nvSpPr>
        <p:spPr/>
        <p:txBody>
          <a:bodyPr/>
          <a:lstStyle/>
          <a:p>
            <a:fld id="{A01F2A2B-D1D8-4ECF-B102-C801120EDB15}" type="slidenum">
              <a:rPr lang="en-CA" smtClean="0"/>
              <a:t>22</a:t>
            </a:fld>
            <a:endParaRPr lang="en-CA"/>
          </a:p>
        </p:txBody>
      </p:sp>
    </p:spTree>
    <p:extLst>
      <p:ext uri="{BB962C8B-B14F-4D97-AF65-F5344CB8AC3E}">
        <p14:creationId xmlns:p14="http://schemas.microsoft.com/office/powerpoint/2010/main" val="38560598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Jared</a:t>
            </a:r>
          </a:p>
        </p:txBody>
      </p:sp>
      <p:sp>
        <p:nvSpPr>
          <p:cNvPr id="4" name="Slide Number Placeholder 3"/>
          <p:cNvSpPr>
            <a:spLocks noGrp="1"/>
          </p:cNvSpPr>
          <p:nvPr>
            <p:ph type="sldNum" sz="quarter" idx="5"/>
          </p:nvPr>
        </p:nvSpPr>
        <p:spPr/>
        <p:txBody>
          <a:bodyPr/>
          <a:lstStyle/>
          <a:p>
            <a:fld id="{A01F2A2B-D1D8-4ECF-B102-C801120EDB15}" type="slidenum">
              <a:rPr lang="en-CA" smtClean="0"/>
              <a:t>23</a:t>
            </a:fld>
            <a:endParaRPr lang="en-CA"/>
          </a:p>
        </p:txBody>
      </p:sp>
    </p:spTree>
    <p:extLst>
      <p:ext uri="{BB962C8B-B14F-4D97-AF65-F5344CB8AC3E}">
        <p14:creationId xmlns:p14="http://schemas.microsoft.com/office/powerpoint/2010/main" val="27422427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Jared and Joyce (Shared)</a:t>
            </a:r>
          </a:p>
        </p:txBody>
      </p:sp>
      <p:sp>
        <p:nvSpPr>
          <p:cNvPr id="4" name="Slide Number Placeholder 3"/>
          <p:cNvSpPr>
            <a:spLocks noGrp="1"/>
          </p:cNvSpPr>
          <p:nvPr>
            <p:ph type="sldNum" sz="quarter" idx="5"/>
          </p:nvPr>
        </p:nvSpPr>
        <p:spPr/>
        <p:txBody>
          <a:bodyPr/>
          <a:lstStyle/>
          <a:p>
            <a:fld id="{A01F2A2B-D1D8-4ECF-B102-C801120EDB15}" type="slidenum">
              <a:rPr lang="en-CA" smtClean="0"/>
              <a:t>3</a:t>
            </a:fld>
            <a:endParaRPr lang="en-CA"/>
          </a:p>
        </p:txBody>
      </p:sp>
    </p:spTree>
    <p:extLst>
      <p:ext uri="{BB962C8B-B14F-4D97-AF65-F5344CB8AC3E}">
        <p14:creationId xmlns:p14="http://schemas.microsoft.com/office/powerpoint/2010/main" val="15641245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Joyce</a:t>
            </a:r>
          </a:p>
        </p:txBody>
      </p:sp>
      <p:sp>
        <p:nvSpPr>
          <p:cNvPr id="4" name="Slide Number Placeholder 3"/>
          <p:cNvSpPr>
            <a:spLocks noGrp="1"/>
          </p:cNvSpPr>
          <p:nvPr>
            <p:ph type="sldNum" sz="quarter" idx="5"/>
          </p:nvPr>
        </p:nvSpPr>
        <p:spPr/>
        <p:txBody>
          <a:bodyPr/>
          <a:lstStyle/>
          <a:p>
            <a:fld id="{A01F2A2B-D1D8-4ECF-B102-C801120EDB15}" type="slidenum">
              <a:rPr lang="en-CA" smtClean="0"/>
              <a:t>4</a:t>
            </a:fld>
            <a:endParaRPr lang="en-CA"/>
          </a:p>
        </p:txBody>
      </p:sp>
    </p:spTree>
    <p:extLst>
      <p:ext uri="{BB962C8B-B14F-4D97-AF65-F5344CB8AC3E}">
        <p14:creationId xmlns:p14="http://schemas.microsoft.com/office/powerpoint/2010/main" val="41685053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Joyce</a:t>
            </a:r>
          </a:p>
        </p:txBody>
      </p:sp>
      <p:sp>
        <p:nvSpPr>
          <p:cNvPr id="4" name="Slide Number Placeholder 3"/>
          <p:cNvSpPr>
            <a:spLocks noGrp="1"/>
          </p:cNvSpPr>
          <p:nvPr>
            <p:ph type="sldNum" sz="quarter" idx="5"/>
          </p:nvPr>
        </p:nvSpPr>
        <p:spPr/>
        <p:txBody>
          <a:bodyPr/>
          <a:lstStyle/>
          <a:p>
            <a:fld id="{A01F2A2B-D1D8-4ECF-B102-C801120EDB15}" type="slidenum">
              <a:rPr lang="en-CA" smtClean="0"/>
              <a:t>5</a:t>
            </a:fld>
            <a:endParaRPr lang="en-CA"/>
          </a:p>
        </p:txBody>
      </p:sp>
    </p:spTree>
    <p:extLst>
      <p:ext uri="{BB962C8B-B14F-4D97-AF65-F5344CB8AC3E}">
        <p14:creationId xmlns:p14="http://schemas.microsoft.com/office/powerpoint/2010/main" val="190897045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Joyce</a:t>
            </a:r>
          </a:p>
        </p:txBody>
      </p:sp>
      <p:sp>
        <p:nvSpPr>
          <p:cNvPr id="4" name="Slide Number Placeholder 3"/>
          <p:cNvSpPr>
            <a:spLocks noGrp="1"/>
          </p:cNvSpPr>
          <p:nvPr>
            <p:ph type="sldNum" sz="quarter" idx="5"/>
          </p:nvPr>
        </p:nvSpPr>
        <p:spPr/>
        <p:txBody>
          <a:bodyPr/>
          <a:lstStyle/>
          <a:p>
            <a:fld id="{A01F2A2B-D1D8-4ECF-B102-C801120EDB15}" type="slidenum">
              <a:rPr lang="en-CA" smtClean="0"/>
              <a:t>6</a:t>
            </a:fld>
            <a:endParaRPr lang="en-CA"/>
          </a:p>
        </p:txBody>
      </p:sp>
    </p:spTree>
    <p:extLst>
      <p:ext uri="{BB962C8B-B14F-4D97-AF65-F5344CB8AC3E}">
        <p14:creationId xmlns:p14="http://schemas.microsoft.com/office/powerpoint/2010/main" val="24548394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Jared</a:t>
            </a:r>
          </a:p>
        </p:txBody>
      </p:sp>
      <p:sp>
        <p:nvSpPr>
          <p:cNvPr id="4" name="Slide Number Placeholder 3"/>
          <p:cNvSpPr>
            <a:spLocks noGrp="1"/>
          </p:cNvSpPr>
          <p:nvPr>
            <p:ph type="sldNum" sz="quarter" idx="5"/>
          </p:nvPr>
        </p:nvSpPr>
        <p:spPr/>
        <p:txBody>
          <a:bodyPr/>
          <a:lstStyle/>
          <a:p>
            <a:fld id="{A01F2A2B-D1D8-4ECF-B102-C801120EDB15}" type="slidenum">
              <a:rPr lang="en-CA" smtClean="0"/>
              <a:t>7</a:t>
            </a:fld>
            <a:endParaRPr lang="en-CA"/>
          </a:p>
        </p:txBody>
      </p:sp>
    </p:spTree>
    <p:extLst>
      <p:ext uri="{BB962C8B-B14F-4D97-AF65-F5344CB8AC3E}">
        <p14:creationId xmlns:p14="http://schemas.microsoft.com/office/powerpoint/2010/main" val="32073800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Jared</a:t>
            </a:r>
          </a:p>
        </p:txBody>
      </p:sp>
      <p:sp>
        <p:nvSpPr>
          <p:cNvPr id="4" name="Slide Number Placeholder 3"/>
          <p:cNvSpPr>
            <a:spLocks noGrp="1"/>
          </p:cNvSpPr>
          <p:nvPr>
            <p:ph type="sldNum" sz="quarter" idx="5"/>
          </p:nvPr>
        </p:nvSpPr>
        <p:spPr/>
        <p:txBody>
          <a:bodyPr/>
          <a:lstStyle/>
          <a:p>
            <a:fld id="{A01F2A2B-D1D8-4ECF-B102-C801120EDB15}" type="slidenum">
              <a:rPr lang="en-CA" smtClean="0"/>
              <a:t>8</a:t>
            </a:fld>
            <a:endParaRPr lang="en-CA"/>
          </a:p>
        </p:txBody>
      </p:sp>
    </p:spTree>
    <p:extLst>
      <p:ext uri="{BB962C8B-B14F-4D97-AF65-F5344CB8AC3E}">
        <p14:creationId xmlns:p14="http://schemas.microsoft.com/office/powerpoint/2010/main" val="2897906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Jared</a:t>
            </a:r>
          </a:p>
        </p:txBody>
      </p:sp>
      <p:sp>
        <p:nvSpPr>
          <p:cNvPr id="4" name="Slide Number Placeholder 3"/>
          <p:cNvSpPr>
            <a:spLocks noGrp="1"/>
          </p:cNvSpPr>
          <p:nvPr>
            <p:ph type="sldNum" sz="quarter" idx="5"/>
          </p:nvPr>
        </p:nvSpPr>
        <p:spPr/>
        <p:txBody>
          <a:bodyPr/>
          <a:lstStyle/>
          <a:p>
            <a:fld id="{A01F2A2B-D1D8-4ECF-B102-C801120EDB15}" type="slidenum">
              <a:rPr lang="en-CA" smtClean="0"/>
              <a:t>9</a:t>
            </a:fld>
            <a:endParaRPr lang="en-CA"/>
          </a:p>
        </p:txBody>
      </p:sp>
    </p:spTree>
    <p:extLst>
      <p:ext uri="{BB962C8B-B14F-4D97-AF65-F5344CB8AC3E}">
        <p14:creationId xmlns:p14="http://schemas.microsoft.com/office/powerpoint/2010/main" val="5065140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24830" y="4413504"/>
            <a:ext cx="10549054" cy="775899"/>
          </a:xfrm>
        </p:spPr>
        <p:txBody>
          <a:bodyPr anchor="b">
            <a:noAutofit/>
          </a:bodyPr>
          <a:lstStyle>
            <a:lvl1pPr algn="ctr">
              <a:defRPr sz="4000"/>
            </a:lvl1pPr>
          </a:lstStyle>
          <a:p>
            <a:r>
              <a:rPr lang="en-US"/>
              <a:t>CLICK TO EDIT MASTER TITLE STYLE</a:t>
            </a:r>
            <a:endParaRPr lang="en-CA"/>
          </a:p>
        </p:txBody>
      </p:sp>
      <p:sp>
        <p:nvSpPr>
          <p:cNvPr id="3" name="Subtitle 2"/>
          <p:cNvSpPr>
            <a:spLocks noGrp="1"/>
          </p:cNvSpPr>
          <p:nvPr>
            <p:ph type="subTitle" idx="1"/>
          </p:nvPr>
        </p:nvSpPr>
        <p:spPr>
          <a:xfrm>
            <a:off x="3401069" y="5605996"/>
            <a:ext cx="5301673" cy="600507"/>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endParaRPr lang="en-CA"/>
          </a:p>
        </p:txBody>
      </p:sp>
      <p:sp>
        <p:nvSpPr>
          <p:cNvPr id="6" name="Rectangle 5"/>
          <p:cNvSpPr/>
          <p:nvPr userDrawn="1"/>
        </p:nvSpPr>
        <p:spPr>
          <a:xfrm>
            <a:off x="11260182" y="1548701"/>
            <a:ext cx="931817" cy="1366193"/>
          </a:xfrm>
          <a:prstGeom prst="rect">
            <a:avLst/>
          </a:prstGeom>
          <a:solidFill>
            <a:srgbClr val="B1363D"/>
          </a:solidFill>
          <a:ln>
            <a:solidFill>
              <a:srgbClr val="99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5400" b="1"/>
          </a:p>
        </p:txBody>
      </p:sp>
      <p:sp>
        <p:nvSpPr>
          <p:cNvPr id="7" name="Rectangle 6"/>
          <p:cNvSpPr/>
          <p:nvPr userDrawn="1"/>
        </p:nvSpPr>
        <p:spPr>
          <a:xfrm>
            <a:off x="2" y="1548701"/>
            <a:ext cx="6287587" cy="1366193"/>
          </a:xfrm>
          <a:prstGeom prst="rect">
            <a:avLst/>
          </a:prstGeom>
          <a:solidFill>
            <a:srgbClr val="00567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5400" b="1"/>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64264" y="1116028"/>
            <a:ext cx="5150848" cy="2266373"/>
          </a:xfrm>
          <a:prstGeom prst="rect">
            <a:avLst/>
          </a:prstGeom>
        </p:spPr>
      </p:pic>
    </p:spTree>
    <p:extLst>
      <p:ext uri="{BB962C8B-B14F-4D97-AF65-F5344CB8AC3E}">
        <p14:creationId xmlns:p14="http://schemas.microsoft.com/office/powerpoint/2010/main" val="3704517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reserve="1">
  <p:cSld name="Blank No icon">
    <p:spTree>
      <p:nvGrpSpPr>
        <p:cNvPr id="1" name=""/>
        <p:cNvGrpSpPr/>
        <p:nvPr/>
      </p:nvGrpSpPr>
      <p:grpSpPr>
        <a:xfrm>
          <a:off x="0" y="0"/>
          <a:ext cx="0" cy="0"/>
          <a:chOff x="0" y="0"/>
          <a:chExt cx="0" cy="0"/>
        </a:xfrm>
      </p:grpSpPr>
      <p:sp>
        <p:nvSpPr>
          <p:cNvPr id="12" name="Rectangle 11"/>
          <p:cNvSpPr/>
          <p:nvPr userDrawn="1"/>
        </p:nvSpPr>
        <p:spPr>
          <a:xfrm>
            <a:off x="0" y="0"/>
            <a:ext cx="12192000" cy="50909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p:cNvSpPr/>
          <p:nvPr userDrawn="1"/>
        </p:nvSpPr>
        <p:spPr>
          <a:xfrm>
            <a:off x="0" y="502060"/>
            <a:ext cx="12192000"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664490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D6D0E677-C80A-49B2-BE6A-E81FA508D822}" type="datetimeFigureOut">
              <a:rPr lang="en-CA" smtClean="0"/>
              <a:t>2025-03-04</a:t>
            </a:fld>
            <a:endParaRPr lang="en-CA"/>
          </a:p>
        </p:txBody>
      </p:sp>
      <p:sp>
        <p:nvSpPr>
          <p:cNvPr id="6" name="Footer Placeholder 5"/>
          <p:cNvSpPr>
            <a:spLocks noGrp="1"/>
          </p:cNvSpPr>
          <p:nvPr>
            <p:ph type="ftr" sz="quarter" idx="11"/>
          </p:nvPr>
        </p:nvSpPr>
        <p:spPr>
          <a:xfrm>
            <a:off x="4800600" y="6459785"/>
            <a:ext cx="3818807" cy="365125"/>
          </a:xfrm>
        </p:spPr>
        <p:txBody>
          <a:bodyPr/>
          <a:lstStyle>
            <a:lvl1pPr algn="l">
              <a:defRPr>
                <a:solidFill>
                  <a:schemeClr val="tx2"/>
                </a:solidFill>
              </a:defRPr>
            </a:lvl1pPr>
          </a:lstStyle>
          <a:p>
            <a:endParaRPr lang="en-CA"/>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0FBD673E-9FA0-4AB8-B0AC-28807965B67E}" type="slidenum">
              <a:rPr lang="en-CA" smtClean="0"/>
              <a:t>‹#›</a:t>
            </a:fld>
            <a:endParaRPr lang="en-CA"/>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99770">
            <a:off x="8357509" y="2517112"/>
            <a:ext cx="3834491" cy="4162786"/>
          </a:xfrm>
          <a:prstGeom prst="rect">
            <a:avLst/>
          </a:prstGeom>
        </p:spPr>
      </p:pic>
    </p:spTree>
    <p:extLst>
      <p:ext uri="{BB962C8B-B14F-4D97-AF65-F5344CB8AC3E}">
        <p14:creationId xmlns:p14="http://schemas.microsoft.com/office/powerpoint/2010/main" val="5625792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noic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D6D0E677-C80A-49B2-BE6A-E81FA508D822}" type="datetimeFigureOut">
              <a:rPr lang="en-CA" smtClean="0"/>
              <a:t>2025-03-04</a:t>
            </a:fld>
            <a:endParaRPr lang="en-CA"/>
          </a:p>
        </p:txBody>
      </p:sp>
      <p:sp>
        <p:nvSpPr>
          <p:cNvPr id="6" name="Footer Placeholder 5"/>
          <p:cNvSpPr>
            <a:spLocks noGrp="1"/>
          </p:cNvSpPr>
          <p:nvPr>
            <p:ph type="ftr" sz="quarter" idx="11"/>
          </p:nvPr>
        </p:nvSpPr>
        <p:spPr>
          <a:xfrm>
            <a:off x="4800600" y="6459785"/>
            <a:ext cx="3818807" cy="365125"/>
          </a:xfrm>
        </p:spPr>
        <p:txBody>
          <a:bodyPr/>
          <a:lstStyle>
            <a:lvl1pPr algn="l">
              <a:defRPr>
                <a:solidFill>
                  <a:schemeClr val="tx2"/>
                </a:solidFill>
              </a:defRPr>
            </a:lvl1pPr>
          </a:lstStyle>
          <a:p>
            <a:endParaRPr lang="en-CA"/>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0FBD673E-9FA0-4AB8-B0AC-28807965B67E}" type="slidenum">
              <a:rPr lang="en-CA" smtClean="0"/>
              <a:t>‹#›</a:t>
            </a:fld>
            <a:endParaRPr lang="en-CA"/>
          </a:p>
        </p:txBody>
      </p:sp>
    </p:spTree>
    <p:extLst>
      <p:ext uri="{BB962C8B-B14F-4D97-AF65-F5344CB8AC3E}">
        <p14:creationId xmlns:p14="http://schemas.microsoft.com/office/powerpoint/2010/main" val="37512767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_Column">
    <p:spTree>
      <p:nvGrpSpPr>
        <p:cNvPr id="1" name=""/>
        <p:cNvGrpSpPr/>
        <p:nvPr/>
      </p:nvGrpSpPr>
      <p:grpSpPr>
        <a:xfrm>
          <a:off x="0" y="0"/>
          <a:ext cx="0" cy="0"/>
          <a:chOff x="0" y="0"/>
          <a:chExt cx="0" cy="0"/>
        </a:xfrm>
      </p:grpSpPr>
      <p:sp>
        <p:nvSpPr>
          <p:cNvPr id="2" name="Title 1"/>
          <p:cNvSpPr>
            <a:spLocks noGrp="1"/>
          </p:cNvSpPr>
          <p:nvPr>
            <p:ph type="title"/>
          </p:nvPr>
        </p:nvSpPr>
        <p:spPr>
          <a:xfrm>
            <a:off x="609596" y="688406"/>
            <a:ext cx="10972800" cy="640080"/>
          </a:xfrm>
        </p:spPr>
        <p:txBody>
          <a:bodyPr/>
          <a:lstStyle/>
          <a:p>
            <a:r>
              <a:rPr lang="en-US"/>
              <a:t>Click to edit Master title style</a:t>
            </a:r>
            <a:endParaRPr lang="en-GB"/>
          </a:p>
        </p:txBody>
      </p:sp>
      <p:sp>
        <p:nvSpPr>
          <p:cNvPr id="3" name="Content Placeholder 2"/>
          <p:cNvSpPr>
            <a:spLocks noGrp="1"/>
          </p:cNvSpPr>
          <p:nvPr>
            <p:ph sz="half" idx="1"/>
          </p:nvPr>
        </p:nvSpPr>
        <p:spPr>
          <a:xfrm>
            <a:off x="609596" y="2197313"/>
            <a:ext cx="3417452" cy="3846047"/>
          </a:xfrm>
        </p:spPr>
        <p:txBody>
          <a:bodyPr/>
          <a:lstStyle>
            <a:lvl1pPr>
              <a:defRPr sz="16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p:cNvSpPr>
            <a:spLocks noGrp="1"/>
          </p:cNvSpPr>
          <p:nvPr>
            <p:ph type="body" sz="quarter" idx="12"/>
          </p:nvPr>
        </p:nvSpPr>
        <p:spPr>
          <a:xfrm>
            <a:off x="609597" y="1648674"/>
            <a:ext cx="3417452" cy="457200"/>
          </a:xfrm>
        </p:spPr>
        <p:txBody>
          <a:bodyPr anchor="ctr" anchorCtr="0"/>
          <a:lstStyle>
            <a:lvl1pPr algn="ctr">
              <a:buNone/>
              <a:defRPr b="1"/>
            </a:lvl1pPr>
          </a:lstStyle>
          <a:p>
            <a:pPr lvl="0"/>
            <a:r>
              <a:rPr lang="en-US"/>
              <a:t>Edit Master text styles</a:t>
            </a:r>
          </a:p>
        </p:txBody>
      </p:sp>
      <p:sp>
        <p:nvSpPr>
          <p:cNvPr id="13" name="Slide Number Placeholder 4">
            <a:extLst>
              <a:ext uri="{FF2B5EF4-FFF2-40B4-BE49-F238E27FC236}">
                <a16:creationId xmlns:a16="http://schemas.microsoft.com/office/drawing/2014/main" id="{564ECF4E-15A1-48B8-81F3-928473DFF5DE}"/>
              </a:ext>
            </a:extLst>
          </p:cNvPr>
          <p:cNvSpPr txBox="1">
            <a:spLocks/>
          </p:cNvSpPr>
          <p:nvPr/>
        </p:nvSpPr>
        <p:spPr>
          <a:xfrm>
            <a:off x="5898126" y="6325116"/>
            <a:ext cx="395748" cy="365125"/>
          </a:xfrm>
          <a:prstGeom prst="rect">
            <a:avLst/>
          </a:prstGeom>
        </p:spPr>
        <p:txBody>
          <a:bodyPr vert="horz" lIns="91440" tIns="45720" rIns="91440" bIns="45720" rtlCol="0" anchor="ctr"/>
          <a:lstStyle>
            <a:defPPr>
              <a:defRPr lang="en-US"/>
            </a:defPPr>
            <a:lvl1pPr marL="0" algn="r" defTabSz="913530" rtl="0" eaLnBrk="1" latinLnBrk="0" hangingPunct="1">
              <a:defRPr sz="1200" kern="1200">
                <a:solidFill>
                  <a:schemeClr val="tx1">
                    <a:tint val="75000"/>
                  </a:schemeClr>
                </a:solidFill>
                <a:latin typeface="+mn-lt"/>
                <a:ea typeface="+mn-ea"/>
                <a:cs typeface="+mn-cs"/>
              </a:defRPr>
            </a:lvl1pPr>
            <a:lvl2pPr marL="456766" algn="l" defTabSz="913530" rtl="0" eaLnBrk="1" latinLnBrk="0" hangingPunct="1">
              <a:defRPr sz="1800" kern="1200">
                <a:solidFill>
                  <a:schemeClr val="tx1"/>
                </a:solidFill>
                <a:latin typeface="+mn-lt"/>
                <a:ea typeface="+mn-ea"/>
                <a:cs typeface="+mn-cs"/>
              </a:defRPr>
            </a:lvl2pPr>
            <a:lvl3pPr marL="913530" algn="l" defTabSz="913530" rtl="0" eaLnBrk="1" latinLnBrk="0" hangingPunct="1">
              <a:defRPr sz="1800" kern="1200">
                <a:solidFill>
                  <a:schemeClr val="tx1"/>
                </a:solidFill>
                <a:latin typeface="+mn-lt"/>
                <a:ea typeface="+mn-ea"/>
                <a:cs typeface="+mn-cs"/>
              </a:defRPr>
            </a:lvl3pPr>
            <a:lvl4pPr marL="1370297" algn="l" defTabSz="913530" rtl="0" eaLnBrk="1" latinLnBrk="0" hangingPunct="1">
              <a:defRPr sz="1800" kern="1200">
                <a:solidFill>
                  <a:schemeClr val="tx1"/>
                </a:solidFill>
                <a:latin typeface="+mn-lt"/>
                <a:ea typeface="+mn-ea"/>
                <a:cs typeface="+mn-cs"/>
              </a:defRPr>
            </a:lvl4pPr>
            <a:lvl5pPr marL="1827063" algn="l" defTabSz="913530" rtl="0" eaLnBrk="1" latinLnBrk="0" hangingPunct="1">
              <a:defRPr sz="1800" kern="1200">
                <a:solidFill>
                  <a:schemeClr val="tx1"/>
                </a:solidFill>
                <a:latin typeface="+mn-lt"/>
                <a:ea typeface="+mn-ea"/>
                <a:cs typeface="+mn-cs"/>
              </a:defRPr>
            </a:lvl5pPr>
            <a:lvl6pPr marL="2283828" algn="l" defTabSz="913530" rtl="0" eaLnBrk="1" latinLnBrk="0" hangingPunct="1">
              <a:defRPr sz="1800" kern="1200">
                <a:solidFill>
                  <a:schemeClr val="tx1"/>
                </a:solidFill>
                <a:latin typeface="+mn-lt"/>
                <a:ea typeface="+mn-ea"/>
                <a:cs typeface="+mn-cs"/>
              </a:defRPr>
            </a:lvl6pPr>
            <a:lvl7pPr marL="2740590" algn="l" defTabSz="913530" rtl="0" eaLnBrk="1" latinLnBrk="0" hangingPunct="1">
              <a:defRPr sz="1800" kern="1200">
                <a:solidFill>
                  <a:schemeClr val="tx1"/>
                </a:solidFill>
                <a:latin typeface="+mn-lt"/>
                <a:ea typeface="+mn-ea"/>
                <a:cs typeface="+mn-cs"/>
              </a:defRPr>
            </a:lvl7pPr>
            <a:lvl8pPr marL="3197358" algn="l" defTabSz="913530" rtl="0" eaLnBrk="1" latinLnBrk="0" hangingPunct="1">
              <a:defRPr sz="1800" kern="1200">
                <a:solidFill>
                  <a:schemeClr val="tx1"/>
                </a:solidFill>
                <a:latin typeface="+mn-lt"/>
                <a:ea typeface="+mn-ea"/>
                <a:cs typeface="+mn-cs"/>
              </a:defRPr>
            </a:lvl8pPr>
            <a:lvl9pPr marL="3654124" algn="l" defTabSz="913530" rtl="0" eaLnBrk="1" latinLnBrk="0" hangingPunct="1">
              <a:defRPr sz="1800" kern="1200">
                <a:solidFill>
                  <a:schemeClr val="tx1"/>
                </a:solidFill>
                <a:latin typeface="+mn-lt"/>
                <a:ea typeface="+mn-ea"/>
                <a:cs typeface="+mn-cs"/>
              </a:defRPr>
            </a:lvl9pPr>
          </a:lstStyle>
          <a:p>
            <a:fld id="{EA50BD58-76FF-4C83-A364-6356283F1623}" type="slidenum">
              <a:rPr lang="en-CA" smtClean="0"/>
              <a:pPr/>
              <a:t>‹#›</a:t>
            </a:fld>
            <a:endParaRPr lang="en-CA"/>
          </a:p>
        </p:txBody>
      </p:sp>
      <p:sp>
        <p:nvSpPr>
          <p:cNvPr id="18" name="Content Placeholder 2">
            <a:extLst>
              <a:ext uri="{FF2B5EF4-FFF2-40B4-BE49-F238E27FC236}">
                <a16:creationId xmlns:a16="http://schemas.microsoft.com/office/drawing/2014/main" id="{735832F3-6470-49B7-A977-1CD2A16496F4}"/>
              </a:ext>
            </a:extLst>
          </p:cNvPr>
          <p:cNvSpPr>
            <a:spLocks noGrp="1"/>
          </p:cNvSpPr>
          <p:nvPr>
            <p:ph sz="half" idx="15"/>
          </p:nvPr>
        </p:nvSpPr>
        <p:spPr>
          <a:xfrm>
            <a:off x="4387268" y="2197314"/>
            <a:ext cx="3417452" cy="3846046"/>
          </a:xfrm>
        </p:spPr>
        <p:txBody>
          <a:bodyPr/>
          <a:lstStyle>
            <a:lvl1pPr>
              <a:defRPr sz="16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9" name="Text Placeholder 9">
            <a:extLst>
              <a:ext uri="{FF2B5EF4-FFF2-40B4-BE49-F238E27FC236}">
                <a16:creationId xmlns:a16="http://schemas.microsoft.com/office/drawing/2014/main" id="{EE0F5CC8-989C-4D13-A151-EA6EFF5F38AF}"/>
              </a:ext>
            </a:extLst>
          </p:cNvPr>
          <p:cNvSpPr>
            <a:spLocks noGrp="1"/>
          </p:cNvSpPr>
          <p:nvPr>
            <p:ph type="body" sz="quarter" idx="16"/>
          </p:nvPr>
        </p:nvSpPr>
        <p:spPr>
          <a:xfrm>
            <a:off x="4387269" y="1648674"/>
            <a:ext cx="3417452" cy="457200"/>
          </a:xfrm>
        </p:spPr>
        <p:txBody>
          <a:bodyPr anchor="ctr" anchorCtr="0"/>
          <a:lstStyle>
            <a:lvl1pPr algn="ctr">
              <a:buNone/>
              <a:defRPr b="1"/>
            </a:lvl1pPr>
          </a:lstStyle>
          <a:p>
            <a:pPr lvl="0"/>
            <a:r>
              <a:rPr lang="en-US"/>
              <a:t>Edit Master text styles</a:t>
            </a:r>
          </a:p>
        </p:txBody>
      </p:sp>
      <p:sp>
        <p:nvSpPr>
          <p:cNvPr id="20" name="Content Placeholder 2">
            <a:extLst>
              <a:ext uri="{FF2B5EF4-FFF2-40B4-BE49-F238E27FC236}">
                <a16:creationId xmlns:a16="http://schemas.microsoft.com/office/drawing/2014/main" id="{DBB0B80E-05D9-480E-89A9-D2FC58C51722}"/>
              </a:ext>
            </a:extLst>
          </p:cNvPr>
          <p:cNvSpPr>
            <a:spLocks noGrp="1"/>
          </p:cNvSpPr>
          <p:nvPr>
            <p:ph sz="half" idx="17"/>
          </p:nvPr>
        </p:nvSpPr>
        <p:spPr>
          <a:xfrm>
            <a:off x="8164940" y="2197313"/>
            <a:ext cx="3417452" cy="3846047"/>
          </a:xfrm>
        </p:spPr>
        <p:txBody>
          <a:bodyPr/>
          <a:lstStyle>
            <a:lvl1pPr>
              <a:defRPr sz="16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1" name="Text Placeholder 9">
            <a:extLst>
              <a:ext uri="{FF2B5EF4-FFF2-40B4-BE49-F238E27FC236}">
                <a16:creationId xmlns:a16="http://schemas.microsoft.com/office/drawing/2014/main" id="{6324B4A6-6339-446E-A21A-3C9E32C8FFA7}"/>
              </a:ext>
            </a:extLst>
          </p:cNvPr>
          <p:cNvSpPr>
            <a:spLocks noGrp="1"/>
          </p:cNvSpPr>
          <p:nvPr>
            <p:ph type="body" sz="quarter" idx="18"/>
          </p:nvPr>
        </p:nvSpPr>
        <p:spPr>
          <a:xfrm>
            <a:off x="8164941" y="1648674"/>
            <a:ext cx="3417452" cy="457200"/>
          </a:xfrm>
        </p:spPr>
        <p:txBody>
          <a:bodyPr anchor="ctr" anchorCtr="0"/>
          <a:lstStyle>
            <a:lvl1pPr algn="ctr">
              <a:buNone/>
              <a:defRPr b="1"/>
            </a:lvl1pPr>
          </a:lstStyle>
          <a:p>
            <a:pPr lvl="0"/>
            <a:r>
              <a:rPr lang="en-US"/>
              <a:t>Edit Master text styles</a:t>
            </a:r>
          </a:p>
        </p:txBody>
      </p:sp>
      <p:sp>
        <p:nvSpPr>
          <p:cNvPr id="22" name="Text Placeholder 5">
            <a:extLst>
              <a:ext uri="{FF2B5EF4-FFF2-40B4-BE49-F238E27FC236}">
                <a16:creationId xmlns:a16="http://schemas.microsoft.com/office/drawing/2014/main" id="{A61759A8-FA97-4B8A-84F7-7F7A4E6DB2D9}"/>
              </a:ext>
            </a:extLst>
          </p:cNvPr>
          <p:cNvSpPr>
            <a:spLocks noGrp="1"/>
          </p:cNvSpPr>
          <p:nvPr>
            <p:ph type="body" sz="quarter" idx="19"/>
          </p:nvPr>
        </p:nvSpPr>
        <p:spPr>
          <a:xfrm>
            <a:off x="609600" y="224608"/>
            <a:ext cx="10972800" cy="326810"/>
          </a:xfrm>
        </p:spPr>
        <p:txBody>
          <a:bodyPr anchor="ctr"/>
          <a:lstStyle>
            <a:lvl1pPr marL="0" indent="0">
              <a:spcBef>
                <a:spcPts val="0"/>
              </a:spcBef>
              <a:buNone/>
              <a:defRPr sz="1200" i="0">
                <a:solidFill>
                  <a:schemeClr val="bg1">
                    <a:lumMod val="75000"/>
                  </a:schemeClr>
                </a:solidFill>
              </a:defRPr>
            </a:lvl1pPr>
          </a:lstStyle>
          <a:p>
            <a:pPr lvl="0"/>
            <a:r>
              <a:rPr lang="en-US"/>
              <a:t>Edit Master text styles</a:t>
            </a:r>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99770">
            <a:off x="8357509" y="2517112"/>
            <a:ext cx="3834491" cy="4162786"/>
          </a:xfrm>
          <a:prstGeom prst="rect">
            <a:avLst/>
          </a:prstGeom>
        </p:spPr>
      </p:pic>
      <p:sp>
        <p:nvSpPr>
          <p:cNvPr id="27" name="Rectangle 26"/>
          <p:cNvSpPr/>
          <p:nvPr userDrawn="1"/>
        </p:nvSpPr>
        <p:spPr>
          <a:xfrm>
            <a:off x="0" y="0"/>
            <a:ext cx="12192000" cy="50909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8" name="Rectangle 27"/>
          <p:cNvSpPr/>
          <p:nvPr userDrawn="1"/>
        </p:nvSpPr>
        <p:spPr>
          <a:xfrm>
            <a:off x="0" y="502060"/>
            <a:ext cx="12192000"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5714666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 No icon">
    <p:spTree>
      <p:nvGrpSpPr>
        <p:cNvPr id="1" name=""/>
        <p:cNvGrpSpPr/>
        <p:nvPr/>
      </p:nvGrpSpPr>
      <p:grpSpPr>
        <a:xfrm>
          <a:off x="0" y="0"/>
          <a:ext cx="0" cy="0"/>
          <a:chOff x="0" y="0"/>
          <a:chExt cx="0" cy="0"/>
        </a:xfrm>
      </p:grpSpPr>
      <p:sp>
        <p:nvSpPr>
          <p:cNvPr id="2" name="Title 1"/>
          <p:cNvSpPr>
            <a:spLocks noGrp="1"/>
          </p:cNvSpPr>
          <p:nvPr>
            <p:ph type="title"/>
          </p:nvPr>
        </p:nvSpPr>
        <p:spPr>
          <a:xfrm>
            <a:off x="609596" y="688406"/>
            <a:ext cx="10972800" cy="640080"/>
          </a:xfrm>
        </p:spPr>
        <p:txBody>
          <a:bodyPr/>
          <a:lstStyle/>
          <a:p>
            <a:r>
              <a:rPr lang="en-US"/>
              <a:t>Click to edit Master title style</a:t>
            </a:r>
            <a:endParaRPr lang="en-GB"/>
          </a:p>
        </p:txBody>
      </p:sp>
      <p:sp>
        <p:nvSpPr>
          <p:cNvPr id="3" name="Content Placeholder 2"/>
          <p:cNvSpPr>
            <a:spLocks noGrp="1"/>
          </p:cNvSpPr>
          <p:nvPr>
            <p:ph sz="half" idx="1"/>
          </p:nvPr>
        </p:nvSpPr>
        <p:spPr>
          <a:xfrm>
            <a:off x="609596" y="2197313"/>
            <a:ext cx="3417452" cy="3846047"/>
          </a:xfrm>
        </p:spPr>
        <p:txBody>
          <a:bodyPr/>
          <a:lstStyle>
            <a:lvl1pPr>
              <a:defRPr sz="16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0" name="Text Placeholder 9"/>
          <p:cNvSpPr>
            <a:spLocks noGrp="1"/>
          </p:cNvSpPr>
          <p:nvPr>
            <p:ph type="body" sz="quarter" idx="12"/>
          </p:nvPr>
        </p:nvSpPr>
        <p:spPr>
          <a:xfrm>
            <a:off x="609597" y="1648674"/>
            <a:ext cx="3417452" cy="457200"/>
          </a:xfrm>
        </p:spPr>
        <p:txBody>
          <a:bodyPr anchor="ctr" anchorCtr="0"/>
          <a:lstStyle>
            <a:lvl1pPr algn="ctr">
              <a:buNone/>
              <a:defRPr b="1"/>
            </a:lvl1pPr>
          </a:lstStyle>
          <a:p>
            <a:pPr lvl="0"/>
            <a:r>
              <a:rPr lang="en-US"/>
              <a:t>Edit Master text styles</a:t>
            </a:r>
          </a:p>
        </p:txBody>
      </p:sp>
      <p:sp>
        <p:nvSpPr>
          <p:cNvPr id="13" name="Slide Number Placeholder 4">
            <a:extLst>
              <a:ext uri="{FF2B5EF4-FFF2-40B4-BE49-F238E27FC236}">
                <a16:creationId xmlns:a16="http://schemas.microsoft.com/office/drawing/2014/main" id="{564ECF4E-15A1-48B8-81F3-928473DFF5DE}"/>
              </a:ext>
            </a:extLst>
          </p:cNvPr>
          <p:cNvSpPr txBox="1">
            <a:spLocks/>
          </p:cNvSpPr>
          <p:nvPr/>
        </p:nvSpPr>
        <p:spPr>
          <a:xfrm>
            <a:off x="5898126" y="6325116"/>
            <a:ext cx="395748" cy="365125"/>
          </a:xfrm>
          <a:prstGeom prst="rect">
            <a:avLst/>
          </a:prstGeom>
        </p:spPr>
        <p:txBody>
          <a:bodyPr vert="horz" lIns="91440" tIns="45720" rIns="91440" bIns="45720" rtlCol="0" anchor="ctr"/>
          <a:lstStyle>
            <a:defPPr>
              <a:defRPr lang="en-US"/>
            </a:defPPr>
            <a:lvl1pPr marL="0" algn="r" defTabSz="913530" rtl="0" eaLnBrk="1" latinLnBrk="0" hangingPunct="1">
              <a:defRPr sz="1200" kern="1200">
                <a:solidFill>
                  <a:schemeClr val="tx1">
                    <a:tint val="75000"/>
                  </a:schemeClr>
                </a:solidFill>
                <a:latin typeface="+mn-lt"/>
                <a:ea typeface="+mn-ea"/>
                <a:cs typeface="+mn-cs"/>
              </a:defRPr>
            </a:lvl1pPr>
            <a:lvl2pPr marL="456766" algn="l" defTabSz="913530" rtl="0" eaLnBrk="1" latinLnBrk="0" hangingPunct="1">
              <a:defRPr sz="1800" kern="1200">
                <a:solidFill>
                  <a:schemeClr val="tx1"/>
                </a:solidFill>
                <a:latin typeface="+mn-lt"/>
                <a:ea typeface="+mn-ea"/>
                <a:cs typeface="+mn-cs"/>
              </a:defRPr>
            </a:lvl2pPr>
            <a:lvl3pPr marL="913530" algn="l" defTabSz="913530" rtl="0" eaLnBrk="1" latinLnBrk="0" hangingPunct="1">
              <a:defRPr sz="1800" kern="1200">
                <a:solidFill>
                  <a:schemeClr val="tx1"/>
                </a:solidFill>
                <a:latin typeface="+mn-lt"/>
                <a:ea typeface="+mn-ea"/>
                <a:cs typeface="+mn-cs"/>
              </a:defRPr>
            </a:lvl3pPr>
            <a:lvl4pPr marL="1370297" algn="l" defTabSz="913530" rtl="0" eaLnBrk="1" latinLnBrk="0" hangingPunct="1">
              <a:defRPr sz="1800" kern="1200">
                <a:solidFill>
                  <a:schemeClr val="tx1"/>
                </a:solidFill>
                <a:latin typeface="+mn-lt"/>
                <a:ea typeface="+mn-ea"/>
                <a:cs typeface="+mn-cs"/>
              </a:defRPr>
            </a:lvl4pPr>
            <a:lvl5pPr marL="1827063" algn="l" defTabSz="913530" rtl="0" eaLnBrk="1" latinLnBrk="0" hangingPunct="1">
              <a:defRPr sz="1800" kern="1200">
                <a:solidFill>
                  <a:schemeClr val="tx1"/>
                </a:solidFill>
                <a:latin typeface="+mn-lt"/>
                <a:ea typeface="+mn-ea"/>
                <a:cs typeface="+mn-cs"/>
              </a:defRPr>
            </a:lvl5pPr>
            <a:lvl6pPr marL="2283828" algn="l" defTabSz="913530" rtl="0" eaLnBrk="1" latinLnBrk="0" hangingPunct="1">
              <a:defRPr sz="1800" kern="1200">
                <a:solidFill>
                  <a:schemeClr val="tx1"/>
                </a:solidFill>
                <a:latin typeface="+mn-lt"/>
                <a:ea typeface="+mn-ea"/>
                <a:cs typeface="+mn-cs"/>
              </a:defRPr>
            </a:lvl6pPr>
            <a:lvl7pPr marL="2740590" algn="l" defTabSz="913530" rtl="0" eaLnBrk="1" latinLnBrk="0" hangingPunct="1">
              <a:defRPr sz="1800" kern="1200">
                <a:solidFill>
                  <a:schemeClr val="tx1"/>
                </a:solidFill>
                <a:latin typeface="+mn-lt"/>
                <a:ea typeface="+mn-ea"/>
                <a:cs typeface="+mn-cs"/>
              </a:defRPr>
            </a:lvl7pPr>
            <a:lvl8pPr marL="3197358" algn="l" defTabSz="913530" rtl="0" eaLnBrk="1" latinLnBrk="0" hangingPunct="1">
              <a:defRPr sz="1800" kern="1200">
                <a:solidFill>
                  <a:schemeClr val="tx1"/>
                </a:solidFill>
                <a:latin typeface="+mn-lt"/>
                <a:ea typeface="+mn-ea"/>
                <a:cs typeface="+mn-cs"/>
              </a:defRPr>
            </a:lvl8pPr>
            <a:lvl9pPr marL="3654124" algn="l" defTabSz="913530" rtl="0" eaLnBrk="1" latinLnBrk="0" hangingPunct="1">
              <a:defRPr sz="1800" kern="1200">
                <a:solidFill>
                  <a:schemeClr val="tx1"/>
                </a:solidFill>
                <a:latin typeface="+mn-lt"/>
                <a:ea typeface="+mn-ea"/>
                <a:cs typeface="+mn-cs"/>
              </a:defRPr>
            </a:lvl9pPr>
          </a:lstStyle>
          <a:p>
            <a:fld id="{EA50BD58-76FF-4C83-A364-6356283F1623}" type="slidenum">
              <a:rPr lang="en-CA" smtClean="0"/>
              <a:pPr/>
              <a:t>‹#›</a:t>
            </a:fld>
            <a:endParaRPr lang="en-CA"/>
          </a:p>
        </p:txBody>
      </p:sp>
      <p:sp>
        <p:nvSpPr>
          <p:cNvPr id="18" name="Content Placeholder 2">
            <a:extLst>
              <a:ext uri="{FF2B5EF4-FFF2-40B4-BE49-F238E27FC236}">
                <a16:creationId xmlns:a16="http://schemas.microsoft.com/office/drawing/2014/main" id="{735832F3-6470-49B7-A977-1CD2A16496F4}"/>
              </a:ext>
            </a:extLst>
          </p:cNvPr>
          <p:cNvSpPr>
            <a:spLocks noGrp="1"/>
          </p:cNvSpPr>
          <p:nvPr>
            <p:ph sz="half" idx="15"/>
          </p:nvPr>
        </p:nvSpPr>
        <p:spPr>
          <a:xfrm>
            <a:off x="4387268" y="2197314"/>
            <a:ext cx="3417452" cy="3846046"/>
          </a:xfrm>
        </p:spPr>
        <p:txBody>
          <a:bodyPr/>
          <a:lstStyle>
            <a:lvl1pPr>
              <a:defRPr sz="16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9" name="Text Placeholder 9">
            <a:extLst>
              <a:ext uri="{FF2B5EF4-FFF2-40B4-BE49-F238E27FC236}">
                <a16:creationId xmlns:a16="http://schemas.microsoft.com/office/drawing/2014/main" id="{EE0F5CC8-989C-4D13-A151-EA6EFF5F38AF}"/>
              </a:ext>
            </a:extLst>
          </p:cNvPr>
          <p:cNvSpPr>
            <a:spLocks noGrp="1"/>
          </p:cNvSpPr>
          <p:nvPr>
            <p:ph type="body" sz="quarter" idx="16"/>
          </p:nvPr>
        </p:nvSpPr>
        <p:spPr>
          <a:xfrm>
            <a:off x="4387269" y="1648674"/>
            <a:ext cx="3417452" cy="457200"/>
          </a:xfrm>
        </p:spPr>
        <p:txBody>
          <a:bodyPr anchor="ctr" anchorCtr="0"/>
          <a:lstStyle>
            <a:lvl1pPr algn="ctr">
              <a:buNone/>
              <a:defRPr b="1"/>
            </a:lvl1pPr>
          </a:lstStyle>
          <a:p>
            <a:pPr lvl="0"/>
            <a:r>
              <a:rPr lang="en-US"/>
              <a:t>Edit Master text styles</a:t>
            </a:r>
          </a:p>
        </p:txBody>
      </p:sp>
      <p:sp>
        <p:nvSpPr>
          <p:cNvPr id="20" name="Content Placeholder 2">
            <a:extLst>
              <a:ext uri="{FF2B5EF4-FFF2-40B4-BE49-F238E27FC236}">
                <a16:creationId xmlns:a16="http://schemas.microsoft.com/office/drawing/2014/main" id="{DBB0B80E-05D9-480E-89A9-D2FC58C51722}"/>
              </a:ext>
            </a:extLst>
          </p:cNvPr>
          <p:cNvSpPr>
            <a:spLocks noGrp="1"/>
          </p:cNvSpPr>
          <p:nvPr>
            <p:ph sz="half" idx="17"/>
          </p:nvPr>
        </p:nvSpPr>
        <p:spPr>
          <a:xfrm>
            <a:off x="8164940" y="2197313"/>
            <a:ext cx="3417452" cy="3846047"/>
          </a:xfrm>
        </p:spPr>
        <p:txBody>
          <a:bodyPr/>
          <a:lstStyle>
            <a:lvl1pPr>
              <a:defRPr sz="16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1" name="Text Placeholder 9">
            <a:extLst>
              <a:ext uri="{FF2B5EF4-FFF2-40B4-BE49-F238E27FC236}">
                <a16:creationId xmlns:a16="http://schemas.microsoft.com/office/drawing/2014/main" id="{6324B4A6-6339-446E-A21A-3C9E32C8FFA7}"/>
              </a:ext>
            </a:extLst>
          </p:cNvPr>
          <p:cNvSpPr>
            <a:spLocks noGrp="1"/>
          </p:cNvSpPr>
          <p:nvPr>
            <p:ph type="body" sz="quarter" idx="18"/>
          </p:nvPr>
        </p:nvSpPr>
        <p:spPr>
          <a:xfrm>
            <a:off x="8164941" y="1648674"/>
            <a:ext cx="3417452" cy="457200"/>
          </a:xfrm>
        </p:spPr>
        <p:txBody>
          <a:bodyPr anchor="ctr" anchorCtr="0"/>
          <a:lstStyle>
            <a:lvl1pPr algn="ctr">
              <a:buNone/>
              <a:defRPr b="1"/>
            </a:lvl1pPr>
          </a:lstStyle>
          <a:p>
            <a:pPr lvl="0"/>
            <a:r>
              <a:rPr lang="en-US"/>
              <a:t>Edit Master text styles</a:t>
            </a:r>
          </a:p>
        </p:txBody>
      </p:sp>
      <p:sp>
        <p:nvSpPr>
          <p:cNvPr id="22" name="Text Placeholder 5">
            <a:extLst>
              <a:ext uri="{FF2B5EF4-FFF2-40B4-BE49-F238E27FC236}">
                <a16:creationId xmlns:a16="http://schemas.microsoft.com/office/drawing/2014/main" id="{A61759A8-FA97-4B8A-84F7-7F7A4E6DB2D9}"/>
              </a:ext>
            </a:extLst>
          </p:cNvPr>
          <p:cNvSpPr>
            <a:spLocks noGrp="1"/>
          </p:cNvSpPr>
          <p:nvPr>
            <p:ph type="body" sz="quarter" idx="19"/>
          </p:nvPr>
        </p:nvSpPr>
        <p:spPr>
          <a:xfrm>
            <a:off x="609600" y="224608"/>
            <a:ext cx="10972800" cy="326810"/>
          </a:xfrm>
        </p:spPr>
        <p:txBody>
          <a:bodyPr anchor="ctr"/>
          <a:lstStyle>
            <a:lvl1pPr marL="0" indent="0">
              <a:spcBef>
                <a:spcPts val="0"/>
              </a:spcBef>
              <a:buNone/>
              <a:defRPr sz="1200" i="0">
                <a:solidFill>
                  <a:schemeClr val="bg1">
                    <a:lumMod val="75000"/>
                  </a:schemeClr>
                </a:solidFill>
              </a:defRPr>
            </a:lvl1pPr>
          </a:lstStyle>
          <a:p>
            <a:pPr lvl="0"/>
            <a:r>
              <a:rPr lang="en-US"/>
              <a:t>Edit Master text styles</a:t>
            </a:r>
          </a:p>
        </p:txBody>
      </p:sp>
      <p:sp>
        <p:nvSpPr>
          <p:cNvPr id="27" name="Rectangle 26"/>
          <p:cNvSpPr/>
          <p:nvPr userDrawn="1"/>
        </p:nvSpPr>
        <p:spPr>
          <a:xfrm>
            <a:off x="0" y="0"/>
            <a:ext cx="12192000" cy="50909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8" name="Rectangle 27"/>
          <p:cNvSpPr/>
          <p:nvPr userDrawn="1"/>
        </p:nvSpPr>
        <p:spPr>
          <a:xfrm>
            <a:off x="0" y="502060"/>
            <a:ext cx="12192000"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8208869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Photo_Page">
    <p:spTree>
      <p:nvGrpSpPr>
        <p:cNvPr id="1" name=""/>
        <p:cNvGrpSpPr/>
        <p:nvPr/>
      </p:nvGrpSpPr>
      <p:grpSpPr>
        <a:xfrm>
          <a:off x="0" y="0"/>
          <a:ext cx="0" cy="0"/>
          <a:chOff x="0" y="0"/>
          <a:chExt cx="0" cy="0"/>
        </a:xfrm>
      </p:grpSpPr>
      <p:cxnSp>
        <p:nvCxnSpPr>
          <p:cNvPr id="22" name="Straight Connector 21">
            <a:extLst>
              <a:ext uri="{FF2B5EF4-FFF2-40B4-BE49-F238E27FC236}">
                <a16:creationId xmlns:a16="http://schemas.microsoft.com/office/drawing/2014/main" id="{13995809-7F0D-4E30-9B9F-831D5D69C02D}"/>
              </a:ext>
            </a:extLst>
          </p:cNvPr>
          <p:cNvCxnSpPr/>
          <p:nvPr/>
        </p:nvCxnSpPr>
        <p:spPr>
          <a:xfrm>
            <a:off x="6324505" y="2763098"/>
            <a:ext cx="0" cy="1225806"/>
          </a:xfrm>
          <a:prstGeom prst="line">
            <a:avLst/>
          </a:prstGeom>
          <a:ln w="9525" cap="rnd">
            <a:solidFill>
              <a:schemeClr val="tx1">
                <a:lumMod val="20000"/>
                <a:lumOff val="80000"/>
              </a:schemeClr>
            </a:solidFill>
            <a:prstDash val="solid"/>
            <a:round/>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CAD2851-23AB-4FE8-9F6D-1666C0AF2461}"/>
              </a:ext>
            </a:extLst>
          </p:cNvPr>
          <p:cNvCxnSpPr>
            <a:cxnSpLocks/>
          </p:cNvCxnSpPr>
          <p:nvPr/>
        </p:nvCxnSpPr>
        <p:spPr>
          <a:xfrm>
            <a:off x="6538877" y="3402450"/>
            <a:ext cx="3555377"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ABD3A623-672F-4E05-92CB-D830D61DC561}"/>
              </a:ext>
            </a:extLst>
          </p:cNvPr>
          <p:cNvCxnSpPr/>
          <p:nvPr/>
        </p:nvCxnSpPr>
        <p:spPr>
          <a:xfrm>
            <a:off x="7805699" y="2833316"/>
            <a:ext cx="0" cy="1026000"/>
          </a:xfrm>
          <a:prstGeom prst="line">
            <a:avLst/>
          </a:prstGeom>
          <a:ln>
            <a:solidFill>
              <a:schemeClr val="bg1">
                <a:lumMod val="85000"/>
              </a:schemeClr>
            </a:solidFill>
          </a:ln>
        </p:spPr>
        <p:style>
          <a:lnRef idx="1">
            <a:schemeClr val="accent5"/>
          </a:lnRef>
          <a:fillRef idx="0">
            <a:schemeClr val="accent5"/>
          </a:fillRef>
          <a:effectRef idx="0">
            <a:schemeClr val="accent5"/>
          </a:effectRef>
          <a:fontRef idx="minor">
            <a:schemeClr val="tx1"/>
          </a:fontRef>
        </p:style>
      </p:cxnSp>
      <p:cxnSp>
        <p:nvCxnSpPr>
          <p:cNvPr id="36" name="Straight Connector 35">
            <a:extLst>
              <a:ext uri="{FF2B5EF4-FFF2-40B4-BE49-F238E27FC236}">
                <a16:creationId xmlns:a16="http://schemas.microsoft.com/office/drawing/2014/main" id="{A08799E4-CE5F-48A0-92C9-9DC1956365A4}"/>
              </a:ext>
            </a:extLst>
          </p:cNvPr>
          <p:cNvCxnSpPr/>
          <p:nvPr/>
        </p:nvCxnSpPr>
        <p:spPr>
          <a:xfrm>
            <a:off x="9214433" y="2833316"/>
            <a:ext cx="0" cy="1026000"/>
          </a:xfrm>
          <a:prstGeom prst="line">
            <a:avLst/>
          </a:prstGeom>
          <a:ln>
            <a:solidFill>
              <a:schemeClr val="bg1">
                <a:lumMod val="85000"/>
              </a:schemeClr>
            </a:solidFill>
          </a:ln>
        </p:spPr>
        <p:style>
          <a:lnRef idx="1">
            <a:schemeClr val="accent5"/>
          </a:lnRef>
          <a:fillRef idx="0">
            <a:schemeClr val="accent5"/>
          </a:fillRef>
          <a:effectRef idx="0">
            <a:schemeClr val="accent5"/>
          </a:effectRef>
          <a:fontRef idx="minor">
            <a:schemeClr val="tx1"/>
          </a:fontRef>
        </p:style>
      </p:cxnSp>
      <p:cxnSp>
        <p:nvCxnSpPr>
          <p:cNvPr id="32" name="Straight Connector 31">
            <a:extLst>
              <a:ext uri="{FF2B5EF4-FFF2-40B4-BE49-F238E27FC236}">
                <a16:creationId xmlns:a16="http://schemas.microsoft.com/office/drawing/2014/main" id="{532BBACF-A292-4901-956C-44678D1CD640}"/>
              </a:ext>
            </a:extLst>
          </p:cNvPr>
          <p:cNvCxnSpPr/>
          <p:nvPr/>
        </p:nvCxnSpPr>
        <p:spPr>
          <a:xfrm>
            <a:off x="6324505" y="2763098"/>
            <a:ext cx="0" cy="1225806"/>
          </a:xfrm>
          <a:prstGeom prst="line">
            <a:avLst/>
          </a:prstGeom>
          <a:ln w="9525" cap="rnd">
            <a:solidFill>
              <a:schemeClr val="tx1">
                <a:lumMod val="20000"/>
                <a:lumOff val="80000"/>
              </a:schemeClr>
            </a:solidFill>
            <a:prstDash val="solid"/>
            <a:round/>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A77EDA28-FFE9-48B3-B50E-D5C9347D51D7}"/>
              </a:ext>
            </a:extLst>
          </p:cNvPr>
          <p:cNvCxnSpPr/>
          <p:nvPr/>
        </p:nvCxnSpPr>
        <p:spPr>
          <a:xfrm>
            <a:off x="7805699" y="2833316"/>
            <a:ext cx="0" cy="1026000"/>
          </a:xfrm>
          <a:prstGeom prst="line">
            <a:avLst/>
          </a:prstGeom>
          <a:ln>
            <a:solidFill>
              <a:schemeClr val="bg1">
                <a:lumMod val="85000"/>
              </a:schemeClr>
            </a:solidFill>
          </a:ln>
        </p:spPr>
        <p:style>
          <a:lnRef idx="1">
            <a:schemeClr val="accent5"/>
          </a:lnRef>
          <a:fillRef idx="0">
            <a:schemeClr val="accent5"/>
          </a:fillRef>
          <a:effectRef idx="0">
            <a:schemeClr val="accent5"/>
          </a:effectRef>
          <a:fontRef idx="minor">
            <a:schemeClr val="tx1"/>
          </a:fontRef>
        </p:style>
      </p:cxnSp>
      <p:cxnSp>
        <p:nvCxnSpPr>
          <p:cNvPr id="45" name="Straight Connector 44">
            <a:extLst>
              <a:ext uri="{FF2B5EF4-FFF2-40B4-BE49-F238E27FC236}">
                <a16:creationId xmlns:a16="http://schemas.microsoft.com/office/drawing/2014/main" id="{E14D007E-10EF-4B58-91D0-6C20923B4F07}"/>
              </a:ext>
            </a:extLst>
          </p:cNvPr>
          <p:cNvCxnSpPr/>
          <p:nvPr/>
        </p:nvCxnSpPr>
        <p:spPr>
          <a:xfrm>
            <a:off x="9214433" y="2833316"/>
            <a:ext cx="0" cy="1026000"/>
          </a:xfrm>
          <a:prstGeom prst="line">
            <a:avLst/>
          </a:prstGeom>
          <a:ln>
            <a:solidFill>
              <a:schemeClr val="bg1">
                <a:lumMod val="85000"/>
              </a:schemeClr>
            </a:solidFill>
          </a:ln>
        </p:spPr>
        <p:style>
          <a:lnRef idx="1">
            <a:schemeClr val="accent5"/>
          </a:lnRef>
          <a:fillRef idx="0">
            <a:schemeClr val="accent5"/>
          </a:fillRef>
          <a:effectRef idx="0">
            <a:schemeClr val="accent5"/>
          </a:effectRef>
          <a:fontRef idx="minor">
            <a:schemeClr val="tx1"/>
          </a:fontRef>
        </p:style>
      </p:cxnSp>
      <p:sp>
        <p:nvSpPr>
          <p:cNvPr id="3" name="Picture Placeholder 2"/>
          <p:cNvSpPr>
            <a:spLocks noGrp="1"/>
          </p:cNvSpPr>
          <p:nvPr>
            <p:ph type="pic" sz="quarter" idx="10"/>
          </p:nvPr>
        </p:nvSpPr>
        <p:spPr>
          <a:xfrm>
            <a:off x="349535" y="271472"/>
            <a:ext cx="2859958" cy="1987890"/>
          </a:xfrm>
        </p:spPr>
        <p:txBody>
          <a:bodyPr/>
          <a:lstStyle/>
          <a:p>
            <a:r>
              <a:rPr lang="en-US"/>
              <a:t>Click icon to add picture</a:t>
            </a:r>
            <a:endParaRPr lang="en-CA"/>
          </a:p>
        </p:txBody>
      </p:sp>
      <p:sp>
        <p:nvSpPr>
          <p:cNvPr id="53" name="Picture Placeholder 2"/>
          <p:cNvSpPr>
            <a:spLocks noGrp="1"/>
          </p:cNvSpPr>
          <p:nvPr>
            <p:ph type="pic" sz="quarter" idx="11"/>
          </p:nvPr>
        </p:nvSpPr>
        <p:spPr>
          <a:xfrm>
            <a:off x="9056914" y="280977"/>
            <a:ext cx="2773110" cy="1987890"/>
          </a:xfrm>
        </p:spPr>
        <p:txBody>
          <a:bodyPr/>
          <a:lstStyle/>
          <a:p>
            <a:r>
              <a:rPr lang="en-US"/>
              <a:t>Click icon to add picture</a:t>
            </a:r>
            <a:endParaRPr lang="en-CA"/>
          </a:p>
        </p:txBody>
      </p:sp>
      <p:sp>
        <p:nvSpPr>
          <p:cNvPr id="54" name="Picture Placeholder 2"/>
          <p:cNvSpPr>
            <a:spLocks noGrp="1"/>
          </p:cNvSpPr>
          <p:nvPr>
            <p:ph type="pic" sz="quarter" idx="12"/>
          </p:nvPr>
        </p:nvSpPr>
        <p:spPr>
          <a:xfrm>
            <a:off x="6226629" y="280977"/>
            <a:ext cx="2725782" cy="1987890"/>
          </a:xfrm>
        </p:spPr>
        <p:txBody>
          <a:bodyPr/>
          <a:lstStyle/>
          <a:p>
            <a:r>
              <a:rPr lang="en-US"/>
              <a:t>Click icon to add picture</a:t>
            </a:r>
            <a:endParaRPr lang="en-CA"/>
          </a:p>
        </p:txBody>
      </p:sp>
      <p:sp>
        <p:nvSpPr>
          <p:cNvPr id="55" name="Picture Placeholder 2"/>
          <p:cNvSpPr>
            <a:spLocks noGrp="1"/>
          </p:cNvSpPr>
          <p:nvPr>
            <p:ph type="pic" sz="quarter" idx="13"/>
          </p:nvPr>
        </p:nvSpPr>
        <p:spPr>
          <a:xfrm>
            <a:off x="3378251" y="285958"/>
            <a:ext cx="2743875" cy="1987890"/>
          </a:xfrm>
        </p:spPr>
        <p:txBody>
          <a:bodyPr/>
          <a:lstStyle/>
          <a:p>
            <a:r>
              <a:rPr lang="en-US"/>
              <a:t>Click icon to add picture</a:t>
            </a:r>
            <a:endParaRPr lang="en-CA"/>
          </a:p>
        </p:txBody>
      </p:sp>
      <p:sp>
        <p:nvSpPr>
          <p:cNvPr id="56" name="Picture Placeholder 2"/>
          <p:cNvSpPr>
            <a:spLocks noGrp="1"/>
          </p:cNvSpPr>
          <p:nvPr>
            <p:ph type="pic" sz="quarter" idx="14"/>
          </p:nvPr>
        </p:nvSpPr>
        <p:spPr>
          <a:xfrm>
            <a:off x="349535" y="4588438"/>
            <a:ext cx="2859958" cy="1987890"/>
          </a:xfrm>
        </p:spPr>
        <p:txBody>
          <a:bodyPr/>
          <a:lstStyle/>
          <a:p>
            <a:r>
              <a:rPr lang="en-US"/>
              <a:t>Click icon to add picture</a:t>
            </a:r>
            <a:endParaRPr lang="en-CA"/>
          </a:p>
        </p:txBody>
      </p:sp>
      <p:sp>
        <p:nvSpPr>
          <p:cNvPr id="57" name="Picture Placeholder 2"/>
          <p:cNvSpPr>
            <a:spLocks noGrp="1"/>
          </p:cNvSpPr>
          <p:nvPr>
            <p:ph type="pic" sz="quarter" idx="15"/>
          </p:nvPr>
        </p:nvSpPr>
        <p:spPr>
          <a:xfrm>
            <a:off x="9056914" y="4597943"/>
            <a:ext cx="2773110" cy="1987890"/>
          </a:xfrm>
        </p:spPr>
        <p:txBody>
          <a:bodyPr/>
          <a:lstStyle/>
          <a:p>
            <a:r>
              <a:rPr lang="en-US"/>
              <a:t>Click icon to add picture</a:t>
            </a:r>
            <a:endParaRPr lang="en-CA"/>
          </a:p>
        </p:txBody>
      </p:sp>
      <p:sp>
        <p:nvSpPr>
          <p:cNvPr id="58" name="Picture Placeholder 2"/>
          <p:cNvSpPr>
            <a:spLocks noGrp="1"/>
          </p:cNvSpPr>
          <p:nvPr>
            <p:ph type="pic" sz="quarter" idx="16"/>
          </p:nvPr>
        </p:nvSpPr>
        <p:spPr>
          <a:xfrm>
            <a:off x="6226629" y="4597943"/>
            <a:ext cx="2725782" cy="1987890"/>
          </a:xfrm>
        </p:spPr>
        <p:txBody>
          <a:bodyPr/>
          <a:lstStyle/>
          <a:p>
            <a:r>
              <a:rPr lang="en-US"/>
              <a:t>Click icon to add picture</a:t>
            </a:r>
            <a:endParaRPr lang="en-CA"/>
          </a:p>
        </p:txBody>
      </p:sp>
      <p:sp>
        <p:nvSpPr>
          <p:cNvPr id="59" name="Picture Placeholder 2"/>
          <p:cNvSpPr>
            <a:spLocks noGrp="1"/>
          </p:cNvSpPr>
          <p:nvPr>
            <p:ph type="pic" sz="quarter" idx="17"/>
          </p:nvPr>
        </p:nvSpPr>
        <p:spPr>
          <a:xfrm>
            <a:off x="3378251" y="4602924"/>
            <a:ext cx="2743875" cy="1987890"/>
          </a:xfrm>
        </p:spPr>
        <p:txBody>
          <a:bodyPr/>
          <a:lstStyle/>
          <a:p>
            <a:r>
              <a:rPr lang="en-US"/>
              <a:t>Click icon to add picture</a:t>
            </a:r>
            <a:endParaRPr lang="en-CA"/>
          </a:p>
        </p:txBody>
      </p:sp>
      <p:sp>
        <p:nvSpPr>
          <p:cNvPr id="7" name="Text Placeholder 6"/>
          <p:cNvSpPr>
            <a:spLocks noGrp="1"/>
          </p:cNvSpPr>
          <p:nvPr>
            <p:ph type="body" sz="quarter" idx="18" hasCustomPrompt="1"/>
          </p:nvPr>
        </p:nvSpPr>
        <p:spPr>
          <a:xfrm>
            <a:off x="323056" y="2463800"/>
            <a:ext cx="11545888" cy="1778000"/>
          </a:xfrm>
        </p:spPr>
        <p:style>
          <a:lnRef idx="2">
            <a:schemeClr val="accent2">
              <a:shade val="50000"/>
            </a:schemeClr>
          </a:lnRef>
          <a:fillRef idx="1">
            <a:schemeClr val="accent2"/>
          </a:fillRef>
          <a:effectRef idx="0">
            <a:schemeClr val="accent2"/>
          </a:effectRef>
          <a:fontRef idx="none"/>
        </p:style>
        <p:txBody>
          <a:bodyPr>
            <a:normAutofit/>
          </a:bodyPr>
          <a:lstStyle>
            <a:lvl1pPr algn="ctr">
              <a:lnSpc>
                <a:spcPct val="200000"/>
              </a:lnSpc>
              <a:defRPr sz="40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p:txBody>
      </p:sp>
    </p:spTree>
    <p:extLst>
      <p:ext uri="{BB962C8B-B14F-4D97-AF65-F5344CB8AC3E}">
        <p14:creationId xmlns:p14="http://schemas.microsoft.com/office/powerpoint/2010/main" val="34922368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Full_Photo_Red_Bar">
    <p:spTree>
      <p:nvGrpSpPr>
        <p:cNvPr id="1" name=""/>
        <p:cNvGrpSpPr/>
        <p:nvPr/>
      </p:nvGrpSpPr>
      <p:grpSpPr>
        <a:xfrm>
          <a:off x="0" y="0"/>
          <a:ext cx="0" cy="0"/>
          <a:chOff x="0" y="0"/>
          <a:chExt cx="0" cy="0"/>
        </a:xfrm>
      </p:grpSpPr>
      <p:sp>
        <p:nvSpPr>
          <p:cNvPr id="4" name="Picture Placeholder 6"/>
          <p:cNvSpPr>
            <a:spLocks noGrp="1"/>
          </p:cNvSpPr>
          <p:nvPr>
            <p:ph type="pic" sz="quarter" idx="12"/>
          </p:nvPr>
        </p:nvSpPr>
        <p:spPr>
          <a:xfrm>
            <a:off x="0" y="0"/>
            <a:ext cx="12192000" cy="6858000"/>
          </a:xfrm>
        </p:spPr>
        <p:txBody>
          <a:bodyPr/>
          <a:lstStyle>
            <a:lvl1pPr marL="0" indent="0">
              <a:buNone/>
              <a:defRPr/>
            </a:lvl1pPr>
          </a:lstStyle>
          <a:p>
            <a:r>
              <a:rPr lang="en-US"/>
              <a:t>Click icon to add picture</a:t>
            </a:r>
            <a:endParaRPr lang="en-CA"/>
          </a:p>
        </p:txBody>
      </p:sp>
      <p:sp>
        <p:nvSpPr>
          <p:cNvPr id="3" name="Text Placeholder 2"/>
          <p:cNvSpPr>
            <a:spLocks noGrp="1"/>
          </p:cNvSpPr>
          <p:nvPr>
            <p:ph type="body" sz="quarter" idx="11"/>
          </p:nvPr>
        </p:nvSpPr>
        <p:spPr>
          <a:xfrm rot="5400000" flipV="1">
            <a:off x="6934204" y="548647"/>
            <a:ext cx="1371600" cy="9144001"/>
          </a:xfrm>
          <a:prstGeom prst="rect">
            <a:avLst/>
          </a:prstGeom>
          <a:solidFill>
            <a:srgbClr val="AA182C"/>
          </a:solidFill>
        </p:spPr>
        <p:txBody>
          <a:bodyPr vert="vert" lIns="91354" tIns="274061" rIns="91354" bIns="456766" anchor="ctr"/>
          <a:lstStyle>
            <a:lvl1pPr marL="0" indent="0" algn="r">
              <a:lnSpc>
                <a:spcPct val="100000"/>
              </a:lnSpc>
              <a:spcBef>
                <a:spcPts val="0"/>
              </a:spcBef>
              <a:buNone/>
              <a:defRPr sz="2800" b="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0" indent="0">
              <a:buNone/>
              <a:defRPr/>
            </a:lvl2pPr>
            <a:lvl3pPr marL="0" indent="0">
              <a:buNone/>
              <a:defRPr/>
            </a:lvl3pPr>
            <a:lvl4pPr marL="0" indent="0">
              <a:buNone/>
              <a:defRPr/>
            </a:lvl4pPr>
            <a:lvl5pPr marL="0" indent="0">
              <a:buNone/>
              <a:defRPr/>
            </a:lvl5pPr>
          </a:lstStyle>
          <a:p>
            <a:pPr lvl="0"/>
            <a:r>
              <a:rPr lang="en-US"/>
              <a:t>Edit Master text styles</a:t>
            </a:r>
          </a:p>
        </p:txBody>
      </p:sp>
    </p:spTree>
    <p:extLst>
      <p:ext uri="{BB962C8B-B14F-4D97-AF65-F5344CB8AC3E}">
        <p14:creationId xmlns:p14="http://schemas.microsoft.com/office/powerpoint/2010/main" val="42670643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p:cSld name="Full_Photo_DBlue_Bar">
    <p:spTree>
      <p:nvGrpSpPr>
        <p:cNvPr id="1" name=""/>
        <p:cNvGrpSpPr/>
        <p:nvPr/>
      </p:nvGrpSpPr>
      <p:grpSpPr>
        <a:xfrm>
          <a:off x="0" y="0"/>
          <a:ext cx="0" cy="0"/>
          <a:chOff x="0" y="0"/>
          <a:chExt cx="0" cy="0"/>
        </a:xfrm>
      </p:grpSpPr>
      <p:sp>
        <p:nvSpPr>
          <p:cNvPr id="4" name="Picture Placeholder 6"/>
          <p:cNvSpPr>
            <a:spLocks noGrp="1"/>
          </p:cNvSpPr>
          <p:nvPr>
            <p:ph type="pic" sz="quarter" idx="12"/>
          </p:nvPr>
        </p:nvSpPr>
        <p:spPr>
          <a:xfrm>
            <a:off x="0" y="0"/>
            <a:ext cx="12192000" cy="6858000"/>
          </a:xfrm>
        </p:spPr>
        <p:txBody>
          <a:bodyPr/>
          <a:lstStyle>
            <a:lvl1pPr marL="0" indent="0">
              <a:buNone/>
              <a:defRPr/>
            </a:lvl1pPr>
          </a:lstStyle>
          <a:p>
            <a:r>
              <a:rPr lang="en-US"/>
              <a:t>Click icon to add picture</a:t>
            </a:r>
            <a:endParaRPr lang="en-CA"/>
          </a:p>
        </p:txBody>
      </p:sp>
      <p:sp>
        <p:nvSpPr>
          <p:cNvPr id="3" name="Text Placeholder 2"/>
          <p:cNvSpPr>
            <a:spLocks noGrp="1"/>
          </p:cNvSpPr>
          <p:nvPr>
            <p:ph type="body" sz="quarter" idx="11"/>
          </p:nvPr>
        </p:nvSpPr>
        <p:spPr>
          <a:xfrm rot="5400000" flipV="1">
            <a:off x="6934204" y="548647"/>
            <a:ext cx="1371600" cy="9144001"/>
          </a:xfrm>
          <a:prstGeom prst="rect">
            <a:avLst/>
          </a:prstGeom>
          <a:solidFill>
            <a:srgbClr val="005677"/>
          </a:solidFill>
        </p:spPr>
        <p:txBody>
          <a:bodyPr vert="vert" lIns="91354" tIns="274061" rIns="91354" bIns="456766" anchor="ctr"/>
          <a:lstStyle>
            <a:lvl1pPr marL="0" indent="0" algn="r">
              <a:lnSpc>
                <a:spcPct val="100000"/>
              </a:lnSpc>
              <a:spcBef>
                <a:spcPts val="0"/>
              </a:spcBef>
              <a:buNone/>
              <a:defRPr sz="2800" b="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0" indent="0">
              <a:buNone/>
              <a:defRPr/>
            </a:lvl2pPr>
            <a:lvl3pPr marL="0" indent="0">
              <a:buNone/>
              <a:defRPr/>
            </a:lvl3pPr>
            <a:lvl4pPr marL="0" indent="0">
              <a:buNone/>
              <a:defRPr/>
            </a:lvl4pPr>
            <a:lvl5pPr marL="0" indent="0">
              <a:buNone/>
              <a:defRPr/>
            </a:lvl5pPr>
          </a:lstStyle>
          <a:p>
            <a:pPr lvl="0"/>
            <a:r>
              <a:rPr lang="en-US"/>
              <a:t>Edit Master text styles</a:t>
            </a:r>
          </a:p>
        </p:txBody>
      </p:sp>
    </p:spTree>
    <p:extLst>
      <p:ext uri="{BB962C8B-B14F-4D97-AF65-F5344CB8AC3E}">
        <p14:creationId xmlns:p14="http://schemas.microsoft.com/office/powerpoint/2010/main" val="37570771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p:cSld name="Full_Photo_LBlue_Bar">
    <p:spTree>
      <p:nvGrpSpPr>
        <p:cNvPr id="1" name=""/>
        <p:cNvGrpSpPr/>
        <p:nvPr/>
      </p:nvGrpSpPr>
      <p:grpSpPr>
        <a:xfrm>
          <a:off x="0" y="0"/>
          <a:ext cx="0" cy="0"/>
          <a:chOff x="0" y="0"/>
          <a:chExt cx="0" cy="0"/>
        </a:xfrm>
      </p:grpSpPr>
      <p:sp>
        <p:nvSpPr>
          <p:cNvPr id="4" name="Picture Placeholder 6"/>
          <p:cNvSpPr>
            <a:spLocks noGrp="1"/>
          </p:cNvSpPr>
          <p:nvPr>
            <p:ph type="pic" sz="quarter" idx="12"/>
          </p:nvPr>
        </p:nvSpPr>
        <p:spPr>
          <a:xfrm>
            <a:off x="0" y="0"/>
            <a:ext cx="12192000" cy="6858000"/>
          </a:xfrm>
        </p:spPr>
        <p:txBody>
          <a:bodyPr/>
          <a:lstStyle>
            <a:lvl1pPr marL="0" indent="0">
              <a:buNone/>
              <a:defRPr/>
            </a:lvl1pPr>
          </a:lstStyle>
          <a:p>
            <a:r>
              <a:rPr lang="en-US"/>
              <a:t>Click icon to add picture</a:t>
            </a:r>
            <a:endParaRPr lang="en-CA"/>
          </a:p>
        </p:txBody>
      </p:sp>
      <p:sp>
        <p:nvSpPr>
          <p:cNvPr id="3" name="Text Placeholder 2"/>
          <p:cNvSpPr>
            <a:spLocks noGrp="1"/>
          </p:cNvSpPr>
          <p:nvPr>
            <p:ph type="body" sz="quarter" idx="11"/>
          </p:nvPr>
        </p:nvSpPr>
        <p:spPr>
          <a:xfrm rot="5400000" flipV="1">
            <a:off x="6934204" y="548647"/>
            <a:ext cx="1371600" cy="9144001"/>
          </a:xfrm>
          <a:prstGeom prst="rect">
            <a:avLst/>
          </a:prstGeom>
          <a:solidFill>
            <a:srgbClr val="0083AD"/>
          </a:solidFill>
        </p:spPr>
        <p:txBody>
          <a:bodyPr vert="vert" lIns="91354" tIns="274061" rIns="91354" bIns="456766" anchor="ctr"/>
          <a:lstStyle>
            <a:lvl1pPr marL="0" indent="0" algn="r">
              <a:lnSpc>
                <a:spcPct val="100000"/>
              </a:lnSpc>
              <a:spcBef>
                <a:spcPts val="0"/>
              </a:spcBef>
              <a:buNone/>
              <a:defRPr sz="2800" b="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0" indent="0">
              <a:buNone/>
              <a:defRPr/>
            </a:lvl2pPr>
            <a:lvl3pPr marL="0" indent="0">
              <a:buNone/>
              <a:defRPr/>
            </a:lvl3pPr>
            <a:lvl4pPr marL="0" indent="0">
              <a:buNone/>
              <a:defRPr/>
            </a:lvl4pPr>
            <a:lvl5pPr marL="0" indent="0">
              <a:buNone/>
              <a:defRPr/>
            </a:lvl5pPr>
          </a:lstStyle>
          <a:p>
            <a:pPr lvl="0"/>
            <a:r>
              <a:rPr lang="en-US"/>
              <a:t>Edit Master text styles</a:t>
            </a:r>
          </a:p>
        </p:txBody>
      </p:sp>
    </p:spTree>
    <p:extLst>
      <p:ext uri="{BB962C8B-B14F-4D97-AF65-F5344CB8AC3E}">
        <p14:creationId xmlns:p14="http://schemas.microsoft.com/office/powerpoint/2010/main" val="389313238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Big_Statement_DBlue">
    <p:bg bwMode="blackWhite">
      <p:bgPr>
        <a:solidFill>
          <a:srgbClr val="005677"/>
        </a:solidFill>
        <a:effectLst/>
      </p:bgPr>
    </p:bg>
    <p:spTree>
      <p:nvGrpSpPr>
        <p:cNvPr id="1" name=""/>
        <p:cNvGrpSpPr/>
        <p:nvPr/>
      </p:nvGrpSpPr>
      <p:grpSpPr>
        <a:xfrm>
          <a:off x="0" y="0"/>
          <a:ext cx="0" cy="0"/>
          <a:chOff x="0" y="0"/>
          <a:chExt cx="0" cy="0"/>
        </a:xfrm>
      </p:grpSpPr>
      <p:sp>
        <p:nvSpPr>
          <p:cNvPr id="5" name="TextBox 4"/>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sp>
        <p:nvSpPr>
          <p:cNvPr id="4" name="Date Placeholder 3"/>
          <p:cNvSpPr>
            <a:spLocks noGrp="1"/>
          </p:cNvSpPr>
          <p:nvPr>
            <p:ph type="dt" sz="half" idx="10"/>
          </p:nvPr>
        </p:nvSpPr>
        <p:spPr>
          <a:xfrm>
            <a:off x="9677400" y="6405036"/>
            <a:ext cx="1482051" cy="153888"/>
          </a:xfrm>
          <a:prstGeom prst="rect">
            <a:avLst/>
          </a:prstGeom>
        </p:spPr>
        <p:txBody>
          <a:bodyPr vert="horz" wrap="square" lIns="0" tIns="0" rIns="0" bIns="0" rtlCol="0" anchor="b">
            <a:spAutoFit/>
          </a:bodyPr>
          <a:lstStyle>
            <a:defPPr>
              <a:defRPr lang="en-US"/>
            </a:defPPr>
            <a:lvl1pPr marL="0" algn="r" defTabSz="914400" rtl="0" eaLnBrk="1" latinLnBrk="0" hangingPunct="1">
              <a:defRPr sz="1000" kern="1200">
                <a:solidFill>
                  <a:schemeClr val="bg1"/>
                </a:solidFill>
                <a:latin typeface="+mn-lt"/>
                <a:ea typeface="+mn-ea"/>
                <a:cs typeface="+mn-cs"/>
                <a:sym typeface="Trebuchet MS" panose="020B0603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6D0E677-C80A-49B2-BE6A-E81FA508D822}" type="datetimeFigureOut">
              <a:rPr lang="en-CA" smtClean="0"/>
              <a:t>2025-03-04</a:t>
            </a:fld>
            <a:endParaRPr lang="en-CA"/>
          </a:p>
        </p:txBody>
      </p:sp>
      <p:sp>
        <p:nvSpPr>
          <p:cNvPr id="147" name="Title 1"/>
          <p:cNvSpPr>
            <a:spLocks noGrp="1"/>
          </p:cNvSpPr>
          <p:nvPr>
            <p:ph type="title" hasCustomPrompt="1"/>
          </p:nvPr>
        </p:nvSpPr>
        <p:spPr bwMode="blackWhite">
          <a:xfrm>
            <a:off x="630000" y="3826800"/>
            <a:ext cx="10936800" cy="2041200"/>
          </a:xfrm>
        </p:spPr>
        <p:txBody>
          <a:bodyPr anchor="t">
            <a:noAutofit/>
          </a:bodyPr>
          <a:lstStyle>
            <a:lvl1pPr>
              <a:defRPr sz="5400">
                <a:solidFill>
                  <a:schemeClr val="bg1"/>
                </a:solidFill>
                <a:latin typeface="+mj-lt"/>
                <a:sym typeface="Trebuchet MS" panose="020B0603020202020204" pitchFamily="34" charset="0"/>
              </a:defRPr>
            </a:lvl1pPr>
          </a:lstStyle>
          <a:p>
            <a:r>
              <a:rPr lang="en-US"/>
              <a:t>Click to add big statement text</a:t>
            </a:r>
          </a:p>
        </p:txBody>
      </p:sp>
      <p:cxnSp>
        <p:nvCxnSpPr>
          <p:cNvPr id="148" name="Straight Connector 147"/>
          <p:cNvCxnSpPr/>
          <p:nvPr/>
        </p:nvCxnSpPr>
        <p:spPr bwMode="white">
          <a:xfrm>
            <a:off x="618898" y="3680016"/>
            <a:ext cx="11576304" cy="0"/>
          </a:xfrm>
          <a:prstGeom prst="line">
            <a:avLst/>
          </a:prstGeom>
          <a:ln w="19050" cmpd="sng">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1" y="6617616"/>
            <a:ext cx="12192000" cy="240384"/>
          </a:xfrm>
          <a:prstGeom prst="rect">
            <a:avLst/>
          </a:prstGeom>
          <a:solidFill>
            <a:srgbClr val="F2F2F2"/>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a:solidFill>
                <a:srgbClr val="FFFFFF"/>
              </a:solidFill>
            </a:endParaRPr>
          </a:p>
        </p:txBody>
      </p:sp>
      <p:pic>
        <p:nvPicPr>
          <p:cNvPr id="8" name="Picture 2" descr="LEAP | Pecaut Centre for Social Impac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281" y="6498218"/>
            <a:ext cx="1404594" cy="468198"/>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1B0962AF-BE31-434F-B3E4-A089C82D80D4}"/>
              </a:ext>
            </a:extLst>
          </p:cNvPr>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cxnSp>
        <p:nvCxnSpPr>
          <p:cNvPr id="10" name="Straight Connector 9">
            <a:extLst>
              <a:ext uri="{FF2B5EF4-FFF2-40B4-BE49-F238E27FC236}">
                <a16:creationId xmlns:a16="http://schemas.microsoft.com/office/drawing/2014/main" id="{65655214-A268-4896-8006-9F2E5368205B}"/>
              </a:ext>
            </a:extLst>
          </p:cNvPr>
          <p:cNvCxnSpPr/>
          <p:nvPr/>
        </p:nvCxnSpPr>
        <p:spPr bwMode="white">
          <a:xfrm>
            <a:off x="618898" y="3680016"/>
            <a:ext cx="11576304" cy="0"/>
          </a:xfrm>
          <a:prstGeom prst="line">
            <a:avLst/>
          </a:prstGeom>
          <a:ln w="19050" cmpd="sng">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40BA2A11-9CCC-4D98-94AD-CACE5DDAC675}"/>
              </a:ext>
            </a:extLst>
          </p:cNvPr>
          <p:cNvSpPr/>
          <p:nvPr/>
        </p:nvSpPr>
        <p:spPr>
          <a:xfrm>
            <a:off x="1" y="6617616"/>
            <a:ext cx="12192000" cy="240384"/>
          </a:xfrm>
          <a:prstGeom prst="rect">
            <a:avLst/>
          </a:prstGeom>
          <a:solidFill>
            <a:srgbClr val="F2F2F2"/>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a:solidFill>
                <a:srgbClr val="FFFFFF"/>
              </a:solidFill>
            </a:endParaRPr>
          </a:p>
        </p:txBody>
      </p:sp>
    </p:spTree>
    <p:extLst>
      <p:ext uri="{BB962C8B-B14F-4D97-AF65-F5344CB8AC3E}">
        <p14:creationId xmlns:p14="http://schemas.microsoft.com/office/powerpoint/2010/main" val="1693640975"/>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cSld name="Title and Contact">
    <p:spTree>
      <p:nvGrpSpPr>
        <p:cNvPr id="1" name=""/>
        <p:cNvGrpSpPr/>
        <p:nvPr/>
      </p:nvGrpSpPr>
      <p:grpSpPr>
        <a:xfrm>
          <a:off x="0" y="0"/>
          <a:ext cx="0" cy="0"/>
          <a:chOff x="0" y="0"/>
          <a:chExt cx="0" cy="0"/>
        </a:xfrm>
      </p:grpSpPr>
      <p:sp>
        <p:nvSpPr>
          <p:cNvPr id="8" name="Footer Placeholder 7"/>
          <p:cNvSpPr>
            <a:spLocks noGrp="1"/>
          </p:cNvSpPr>
          <p:nvPr>
            <p:ph type="ftr" sz="quarter" idx="11"/>
          </p:nvPr>
        </p:nvSpPr>
        <p:spPr>
          <a:xfrm>
            <a:off x="1381892" y="6444814"/>
            <a:ext cx="4822804" cy="365125"/>
          </a:xfrm>
        </p:spPr>
        <p:txBody>
          <a:bodyPr/>
          <a:lstStyle>
            <a:lvl1pPr>
              <a:defRPr>
                <a:solidFill>
                  <a:srgbClr val="FFFFFF"/>
                </a:solidFill>
              </a:defRPr>
            </a:lvl1pPr>
          </a:lstStyle>
          <a:p>
            <a:endParaRPr lang="en-CA"/>
          </a:p>
        </p:txBody>
      </p:sp>
      <p:sp>
        <p:nvSpPr>
          <p:cNvPr id="9" name="Slide Number Placeholder 8"/>
          <p:cNvSpPr>
            <a:spLocks noGrp="1"/>
          </p:cNvSpPr>
          <p:nvPr>
            <p:ph type="sldNum" sz="quarter" idx="12"/>
          </p:nvPr>
        </p:nvSpPr>
        <p:spPr>
          <a:xfrm>
            <a:off x="0" y="6456546"/>
            <a:ext cx="1312025" cy="365125"/>
          </a:xfrm>
        </p:spPr>
        <p:txBody>
          <a:bodyPr/>
          <a:lstStyle/>
          <a:p>
            <a:fld id="{0FBD673E-9FA0-4AB8-B0AC-28807965B67E}" type="slidenum">
              <a:rPr lang="en-CA" smtClean="0"/>
              <a:t>‹#›</a:t>
            </a:fld>
            <a:endParaRPr lang="en-CA"/>
          </a:p>
        </p:txBody>
      </p:sp>
      <p:sp>
        <p:nvSpPr>
          <p:cNvPr id="3" name="Content Placeholder 2"/>
          <p:cNvSpPr>
            <a:spLocks noGrp="1"/>
          </p:cNvSpPr>
          <p:nvPr>
            <p:ph sz="quarter" idx="13"/>
          </p:nvPr>
        </p:nvSpPr>
        <p:spPr>
          <a:xfrm>
            <a:off x="754063" y="1812925"/>
            <a:ext cx="10828337" cy="406717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itle 3"/>
          <p:cNvSpPr>
            <a:spLocks noGrp="1"/>
          </p:cNvSpPr>
          <p:nvPr>
            <p:ph type="title"/>
          </p:nvPr>
        </p:nvSpPr>
        <p:spPr>
          <a:xfrm>
            <a:off x="754063" y="603154"/>
            <a:ext cx="10058400" cy="1170503"/>
          </a:xfrm>
        </p:spPr>
        <p:txBody>
          <a:bodyPr/>
          <a:lstStyle/>
          <a:p>
            <a:r>
              <a:rPr lang="en-US"/>
              <a:t>Click to edit Master title style</a:t>
            </a:r>
            <a:endParaRPr lang="en-CA"/>
          </a:p>
        </p:txBody>
      </p: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99770">
            <a:off x="8357509" y="2517112"/>
            <a:ext cx="3834491" cy="4162786"/>
          </a:xfrm>
          <a:prstGeom prst="rect">
            <a:avLst/>
          </a:prstGeom>
        </p:spPr>
      </p:pic>
      <p:sp>
        <p:nvSpPr>
          <p:cNvPr id="18" name="Rectangle 17"/>
          <p:cNvSpPr/>
          <p:nvPr userDrawn="1"/>
        </p:nvSpPr>
        <p:spPr>
          <a:xfrm>
            <a:off x="0" y="0"/>
            <a:ext cx="12192000" cy="50909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9" name="Rectangle 18"/>
          <p:cNvSpPr/>
          <p:nvPr userDrawn="1"/>
        </p:nvSpPr>
        <p:spPr>
          <a:xfrm>
            <a:off x="0" y="502060"/>
            <a:ext cx="12192000"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7415833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Big_Statement_LBlue">
    <p:bg bwMode="blackWhite">
      <p:bgPr>
        <a:solidFill>
          <a:srgbClr val="0083AD"/>
        </a:solidFill>
        <a:effectLst/>
      </p:bgPr>
    </p:bg>
    <p:spTree>
      <p:nvGrpSpPr>
        <p:cNvPr id="1" name=""/>
        <p:cNvGrpSpPr/>
        <p:nvPr/>
      </p:nvGrpSpPr>
      <p:grpSpPr>
        <a:xfrm>
          <a:off x="0" y="0"/>
          <a:ext cx="0" cy="0"/>
          <a:chOff x="0" y="0"/>
          <a:chExt cx="0" cy="0"/>
        </a:xfrm>
      </p:grpSpPr>
      <p:sp>
        <p:nvSpPr>
          <p:cNvPr id="5" name="TextBox 4"/>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sp>
        <p:nvSpPr>
          <p:cNvPr id="4" name="Date Placeholder 3"/>
          <p:cNvSpPr>
            <a:spLocks noGrp="1"/>
          </p:cNvSpPr>
          <p:nvPr>
            <p:ph type="dt" sz="half" idx="10"/>
          </p:nvPr>
        </p:nvSpPr>
        <p:spPr>
          <a:xfrm>
            <a:off x="9677400" y="6405036"/>
            <a:ext cx="1482051" cy="153888"/>
          </a:xfrm>
          <a:prstGeom prst="rect">
            <a:avLst/>
          </a:prstGeom>
        </p:spPr>
        <p:txBody>
          <a:bodyPr vert="horz" wrap="square" lIns="0" tIns="0" rIns="0" bIns="0" rtlCol="0" anchor="b">
            <a:spAutoFit/>
          </a:bodyPr>
          <a:lstStyle>
            <a:defPPr>
              <a:defRPr lang="en-US"/>
            </a:defPPr>
            <a:lvl1pPr marL="0" algn="r" defTabSz="914400" rtl="0" eaLnBrk="1" latinLnBrk="0" hangingPunct="1">
              <a:defRPr sz="1000" kern="1200">
                <a:solidFill>
                  <a:schemeClr val="bg1"/>
                </a:solidFill>
                <a:latin typeface="+mn-lt"/>
                <a:ea typeface="+mn-ea"/>
                <a:cs typeface="+mn-cs"/>
                <a:sym typeface="Trebuchet MS" panose="020B0603020202020204" pitchFamily="34"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6D0E677-C80A-49B2-BE6A-E81FA508D822}" type="datetimeFigureOut">
              <a:rPr lang="en-CA" smtClean="0"/>
              <a:t>2025-03-04</a:t>
            </a:fld>
            <a:endParaRPr lang="en-CA"/>
          </a:p>
        </p:txBody>
      </p:sp>
      <p:sp>
        <p:nvSpPr>
          <p:cNvPr id="147" name="Title 1"/>
          <p:cNvSpPr>
            <a:spLocks noGrp="1"/>
          </p:cNvSpPr>
          <p:nvPr>
            <p:ph type="title" hasCustomPrompt="1"/>
          </p:nvPr>
        </p:nvSpPr>
        <p:spPr bwMode="blackWhite">
          <a:xfrm>
            <a:off x="630000" y="3826800"/>
            <a:ext cx="10936800" cy="2041200"/>
          </a:xfrm>
        </p:spPr>
        <p:txBody>
          <a:bodyPr anchor="t">
            <a:noAutofit/>
          </a:bodyPr>
          <a:lstStyle>
            <a:lvl1pPr>
              <a:defRPr sz="5400">
                <a:solidFill>
                  <a:schemeClr val="bg1"/>
                </a:solidFill>
                <a:latin typeface="+mj-lt"/>
                <a:sym typeface="Trebuchet MS" panose="020B0603020202020204" pitchFamily="34" charset="0"/>
              </a:defRPr>
            </a:lvl1pPr>
          </a:lstStyle>
          <a:p>
            <a:r>
              <a:rPr lang="en-US"/>
              <a:t>Click to add big statement text</a:t>
            </a:r>
          </a:p>
        </p:txBody>
      </p:sp>
      <p:cxnSp>
        <p:nvCxnSpPr>
          <p:cNvPr id="148" name="Straight Connector 147"/>
          <p:cNvCxnSpPr/>
          <p:nvPr/>
        </p:nvCxnSpPr>
        <p:spPr bwMode="white">
          <a:xfrm>
            <a:off x="618898" y="3680016"/>
            <a:ext cx="11576304" cy="0"/>
          </a:xfrm>
          <a:prstGeom prst="line">
            <a:avLst/>
          </a:prstGeom>
          <a:ln w="19050" cmpd="sng">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1" y="6617616"/>
            <a:ext cx="12192000" cy="240384"/>
          </a:xfrm>
          <a:prstGeom prst="rect">
            <a:avLst/>
          </a:prstGeom>
          <a:solidFill>
            <a:srgbClr val="F2F2F2"/>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a:solidFill>
                <a:srgbClr val="FFFFFF"/>
              </a:solidFill>
            </a:endParaRPr>
          </a:p>
        </p:txBody>
      </p:sp>
      <p:pic>
        <p:nvPicPr>
          <p:cNvPr id="8" name="Picture 2" descr="LEAP | Pecaut Centre for Social Impact"/>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281" y="6498218"/>
            <a:ext cx="1404594" cy="468198"/>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1B0962AF-BE31-434F-B3E4-A089C82D80D4}"/>
              </a:ext>
            </a:extLst>
          </p:cNvPr>
          <p:cNvSpPr txBox="1"/>
          <p:nvPr/>
        </p:nvSpPr>
        <p:spPr>
          <a:xfrm>
            <a:off x="11167872" y="6405036"/>
            <a:ext cx="381000" cy="153888"/>
          </a:xfrm>
          <a:prstGeom prst="rect">
            <a:avLst/>
          </a:prstGeom>
          <a:noFill/>
        </p:spPr>
        <p:txBody>
          <a:bodyPr wrap="square" lIns="0" tIns="0" rIns="0" bIns="0" rtlCol="0" anchor="b">
            <a:spAutoFit/>
          </a:bodyPr>
          <a:lstStyle/>
          <a:p>
            <a:pPr marL="0" marR="0" indent="0" algn="r" defTabSz="914400" rtl="0" eaLnBrk="1" fontAlgn="auto" latinLnBrk="0" hangingPunct="1">
              <a:lnSpc>
                <a:spcPct val="100000"/>
              </a:lnSpc>
              <a:spcBef>
                <a:spcPts val="0"/>
              </a:spcBef>
              <a:spcAft>
                <a:spcPts val="0"/>
              </a:spcAft>
              <a:buClrTx/>
              <a:buSzTx/>
              <a:buFontTx/>
              <a:buNone/>
              <a:tabLst/>
              <a:defRPr/>
            </a:pPr>
            <a:fld id="{DFCF27A5-1A5B-48D3-A060-2758FFBB1ADD}" type="slidenum">
              <a:rPr lang="en-US" sz="1000" kern="1200" smtClean="0">
                <a:solidFill>
                  <a:schemeClr val="bg1"/>
                </a:solidFill>
                <a:latin typeface="+mn-lt"/>
                <a:ea typeface="+mn-ea"/>
                <a:cs typeface="+mn-cs"/>
                <a:sym typeface="Trebuchet MS" panose="020B0603020202020204" pitchFamily="34" charset="0"/>
              </a:rPr>
              <a:pPr marL="0" marR="0" indent="0" algn="r" defTabSz="914400" rtl="0" eaLnBrk="1" fontAlgn="auto" latinLnBrk="0" hangingPunct="1">
                <a:lnSpc>
                  <a:spcPct val="100000"/>
                </a:lnSpc>
                <a:spcBef>
                  <a:spcPts val="0"/>
                </a:spcBef>
                <a:spcAft>
                  <a:spcPts val="0"/>
                </a:spcAft>
                <a:buClrTx/>
                <a:buSzTx/>
                <a:buFontTx/>
                <a:buNone/>
                <a:tabLst/>
                <a:defRPr/>
              </a:pPr>
              <a:t>‹#›</a:t>
            </a:fld>
            <a:endParaRPr lang="en-US" sz="1000" kern="1200">
              <a:solidFill>
                <a:schemeClr val="bg1"/>
              </a:solidFill>
              <a:latin typeface="+mn-lt"/>
              <a:ea typeface="+mn-ea"/>
              <a:cs typeface="+mn-cs"/>
              <a:sym typeface="Trebuchet MS" panose="020B0603020202020204" pitchFamily="34" charset="0"/>
            </a:endParaRPr>
          </a:p>
        </p:txBody>
      </p:sp>
      <p:cxnSp>
        <p:nvCxnSpPr>
          <p:cNvPr id="10" name="Straight Connector 9">
            <a:extLst>
              <a:ext uri="{FF2B5EF4-FFF2-40B4-BE49-F238E27FC236}">
                <a16:creationId xmlns:a16="http://schemas.microsoft.com/office/drawing/2014/main" id="{65655214-A268-4896-8006-9F2E5368205B}"/>
              </a:ext>
            </a:extLst>
          </p:cNvPr>
          <p:cNvCxnSpPr/>
          <p:nvPr/>
        </p:nvCxnSpPr>
        <p:spPr bwMode="white">
          <a:xfrm>
            <a:off x="618898" y="3680016"/>
            <a:ext cx="11576304" cy="0"/>
          </a:xfrm>
          <a:prstGeom prst="line">
            <a:avLst/>
          </a:prstGeom>
          <a:ln w="19050" cmpd="sng">
            <a:solidFill>
              <a:schemeClr val="bg1"/>
            </a:solidFill>
            <a:miter lim="800000"/>
            <a:headEnd type="none"/>
            <a:tailEnd type="none"/>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40BA2A11-9CCC-4D98-94AD-CACE5DDAC675}"/>
              </a:ext>
            </a:extLst>
          </p:cNvPr>
          <p:cNvSpPr/>
          <p:nvPr/>
        </p:nvSpPr>
        <p:spPr>
          <a:xfrm>
            <a:off x="1" y="6617616"/>
            <a:ext cx="12192000" cy="240384"/>
          </a:xfrm>
          <a:prstGeom prst="rect">
            <a:avLst/>
          </a:prstGeom>
          <a:solidFill>
            <a:srgbClr val="F2F2F2"/>
          </a:solidFill>
          <a:ln w="9525" cap="rnd" cmpd="sng" algn="ctr">
            <a:noFill/>
            <a:prstDash val="solid"/>
            <a:round/>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200">
              <a:solidFill>
                <a:srgbClr val="FFFFFF"/>
              </a:solidFill>
            </a:endParaRPr>
          </a:p>
        </p:txBody>
      </p:sp>
    </p:spTree>
    <p:extLst>
      <p:ext uri="{BB962C8B-B14F-4D97-AF65-F5344CB8AC3E}">
        <p14:creationId xmlns:p14="http://schemas.microsoft.com/office/powerpoint/2010/main" val="2228598509"/>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No Forma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CA"/>
          </a:p>
        </p:txBody>
      </p:sp>
      <p:sp>
        <p:nvSpPr>
          <p:cNvPr id="3" name="Date Placeholder 2"/>
          <p:cNvSpPr>
            <a:spLocks noGrp="1"/>
          </p:cNvSpPr>
          <p:nvPr>
            <p:ph type="dt" sz="half" idx="10"/>
          </p:nvPr>
        </p:nvSpPr>
        <p:spPr>
          <a:xfrm>
            <a:off x="60960" y="0"/>
            <a:ext cx="972724" cy="392007"/>
          </a:xfrm>
        </p:spPr>
        <p:txBody>
          <a:bodyPr/>
          <a:lstStyle/>
          <a:p>
            <a:fld id="{D6D0E677-C80A-49B2-BE6A-E81FA508D822}" type="datetimeFigureOut">
              <a:rPr lang="en-CA" smtClean="0"/>
              <a:t>2025-03-04</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0FBD673E-9FA0-4AB8-B0AC-28807965B67E}" type="slidenum">
              <a:rPr lang="en-CA" smtClean="0"/>
              <a:t>‹#›</a:t>
            </a:fld>
            <a:endParaRPr lang="en-CA"/>
          </a:p>
        </p:txBody>
      </p:sp>
      <p:sp>
        <p:nvSpPr>
          <p:cNvPr id="7" name="Rectangle 6"/>
          <p:cNvSpPr/>
          <p:nvPr userDrawn="1"/>
        </p:nvSpPr>
        <p:spPr>
          <a:xfrm>
            <a:off x="0" y="0"/>
            <a:ext cx="12192000" cy="50909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userDrawn="1"/>
        </p:nvSpPr>
        <p:spPr>
          <a:xfrm>
            <a:off x="0" y="502060"/>
            <a:ext cx="12192000"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0271858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no icon">
    <p:spTree>
      <p:nvGrpSpPr>
        <p:cNvPr id="1" name=""/>
        <p:cNvGrpSpPr/>
        <p:nvPr/>
      </p:nvGrpSpPr>
      <p:grpSpPr>
        <a:xfrm>
          <a:off x="0" y="0"/>
          <a:ext cx="0" cy="0"/>
          <a:chOff x="0" y="0"/>
          <a:chExt cx="0" cy="0"/>
        </a:xfrm>
      </p:grpSpPr>
      <p:sp>
        <p:nvSpPr>
          <p:cNvPr id="2" name="Title 1"/>
          <p:cNvSpPr>
            <a:spLocks noGrp="1"/>
          </p:cNvSpPr>
          <p:nvPr>
            <p:ph type="title"/>
          </p:nvPr>
        </p:nvSpPr>
        <p:spPr>
          <a:xfrm>
            <a:off x="1073933" y="791220"/>
            <a:ext cx="10058400" cy="1027095"/>
          </a:xfrm>
        </p:spPr>
        <p:txBody>
          <a:bodyPr/>
          <a:lstStyle/>
          <a:p>
            <a:r>
              <a:rPr lang="en-US"/>
              <a:t>Click to edit Master title style</a:t>
            </a:r>
          </a:p>
        </p:txBody>
      </p:sp>
      <p:sp>
        <p:nvSpPr>
          <p:cNvPr id="3" name="Content Placeholder 2"/>
          <p:cNvSpPr>
            <a:spLocks noGrp="1"/>
          </p:cNvSpPr>
          <p:nvPr>
            <p:ph idx="1"/>
          </p:nvPr>
        </p:nvSpPr>
        <p:spPr>
          <a:xfrm>
            <a:off x="1073933" y="1905828"/>
            <a:ext cx="10027912" cy="4572609"/>
          </a:xfrm>
        </p:spPr>
        <p:txBody>
          <a:bodyPr/>
          <a:lstStyle>
            <a:lvl1pPr marL="91440" indent="-91440">
              <a:buFont typeface="Courier New" panose="02070309020205020404" pitchFamily="49" charset="0"/>
              <a:buChar char="o"/>
              <a:defRPr/>
            </a:lvl1pPr>
            <a:lvl2pPr marL="384048" indent="-182880">
              <a:buFont typeface="Courier New" panose="02070309020205020404" pitchFamily="49" charset="0"/>
              <a:buChar char="o"/>
              <a:defRPr/>
            </a:lvl2pPr>
            <a:lvl3pPr marL="566928" indent="-182880">
              <a:buFont typeface="Courier New" panose="02070309020205020404" pitchFamily="49" charset="0"/>
              <a:buChar char="o"/>
              <a:defRPr/>
            </a:lvl3pPr>
            <a:lvl4pPr marL="749808" indent="-182880">
              <a:buFont typeface="Courier New" panose="02070309020205020404" pitchFamily="49" charset="0"/>
              <a:buChar char="o"/>
              <a:defRPr/>
            </a:lvl4pPr>
            <a:lvl5pPr marL="932688" indent="-182880">
              <a:buFont typeface="Courier New" panose="02070309020205020404" pitchFamily="49" charset="0"/>
              <a:buChar char="o"/>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6D0E677-C80A-49B2-BE6A-E81FA508D822}" type="datetimeFigureOut">
              <a:rPr lang="en-CA" smtClean="0"/>
              <a:t>2025-03-04</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0FBD673E-9FA0-4AB8-B0AC-28807965B67E}" type="slidenum">
              <a:rPr lang="en-CA" smtClean="0"/>
              <a:t>‹#›</a:t>
            </a:fld>
            <a:endParaRPr lang="en-CA"/>
          </a:p>
        </p:txBody>
      </p:sp>
      <p:sp>
        <p:nvSpPr>
          <p:cNvPr id="11" name="Rectangle 10"/>
          <p:cNvSpPr/>
          <p:nvPr userDrawn="1"/>
        </p:nvSpPr>
        <p:spPr>
          <a:xfrm>
            <a:off x="0" y="0"/>
            <a:ext cx="12192000" cy="50909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userDrawn="1"/>
        </p:nvSpPr>
        <p:spPr>
          <a:xfrm>
            <a:off x="0" y="502060"/>
            <a:ext cx="12192000"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1126101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6D0E677-C80A-49B2-BE6A-E81FA508D822}" type="datetimeFigureOut">
              <a:rPr lang="en-CA" smtClean="0"/>
              <a:t>2025-03-04</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0FBD673E-9FA0-4AB8-B0AC-28807965B67E}" type="slidenum">
              <a:rPr lang="en-CA" smtClean="0"/>
              <a:t>‹#›</a:t>
            </a:fld>
            <a:endParaRPr lang="en-CA"/>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99770">
            <a:off x="8357509" y="2517112"/>
            <a:ext cx="3834491" cy="4162786"/>
          </a:xfrm>
          <a:prstGeom prst="rect">
            <a:avLst/>
          </a:prstGeom>
        </p:spPr>
      </p:pic>
      <p:sp>
        <p:nvSpPr>
          <p:cNvPr id="15" name="Rectangle 14"/>
          <p:cNvSpPr/>
          <p:nvPr userDrawn="1"/>
        </p:nvSpPr>
        <p:spPr>
          <a:xfrm>
            <a:off x="0" y="0"/>
            <a:ext cx="12192000" cy="50909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p:cNvSpPr/>
          <p:nvPr userDrawn="1"/>
        </p:nvSpPr>
        <p:spPr>
          <a:xfrm>
            <a:off x="0" y="502060"/>
            <a:ext cx="12192000"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6942459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No ic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6D0E677-C80A-49B2-BE6A-E81FA508D822}" type="datetimeFigureOut">
              <a:rPr lang="en-CA" smtClean="0"/>
              <a:t>2025-03-04</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0FBD673E-9FA0-4AB8-B0AC-28807965B67E}" type="slidenum">
              <a:rPr lang="en-CA" smtClean="0"/>
              <a:t>‹#›</a:t>
            </a:fld>
            <a:endParaRPr lang="en-CA"/>
          </a:p>
        </p:txBody>
      </p:sp>
      <p:sp>
        <p:nvSpPr>
          <p:cNvPr id="15" name="Rectangle 14"/>
          <p:cNvSpPr/>
          <p:nvPr userDrawn="1"/>
        </p:nvSpPr>
        <p:spPr>
          <a:xfrm>
            <a:off x="0" y="0"/>
            <a:ext cx="12192000" cy="50909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p:cNvSpPr/>
          <p:nvPr userDrawn="1"/>
        </p:nvSpPr>
        <p:spPr>
          <a:xfrm>
            <a:off x="0" y="502060"/>
            <a:ext cx="12192000"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0649845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sp>
        <p:nvSpPr>
          <p:cNvPr id="9" name="Rectangle 8"/>
          <p:cNvSpPr/>
          <p:nvPr userDrawn="1"/>
        </p:nvSpPr>
        <p:spPr>
          <a:xfrm>
            <a:off x="11260182" y="2785219"/>
            <a:ext cx="931817" cy="1366193"/>
          </a:xfrm>
          <a:prstGeom prst="rect">
            <a:avLst/>
          </a:prstGeom>
          <a:solidFill>
            <a:srgbClr val="B1363D"/>
          </a:solidFill>
          <a:ln>
            <a:solidFill>
              <a:srgbClr val="99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5400" b="1"/>
          </a:p>
        </p:txBody>
      </p:sp>
      <p:sp>
        <p:nvSpPr>
          <p:cNvPr id="4" name="Rectangle 3"/>
          <p:cNvSpPr/>
          <p:nvPr userDrawn="1"/>
        </p:nvSpPr>
        <p:spPr>
          <a:xfrm>
            <a:off x="2" y="2785219"/>
            <a:ext cx="6287587" cy="1366193"/>
          </a:xfrm>
          <a:prstGeom prst="rect">
            <a:avLst/>
          </a:prstGeom>
          <a:solidFill>
            <a:srgbClr val="00567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a:t>THANK YOU</a:t>
            </a:r>
            <a:endParaRPr lang="en-CA" sz="5400" b="1"/>
          </a:p>
        </p:txBody>
      </p:sp>
      <p:cxnSp>
        <p:nvCxnSpPr>
          <p:cNvPr id="10" name="Straight Connector 9"/>
          <p:cNvCxnSpPr/>
          <p:nvPr userDrawn="1"/>
        </p:nvCxnSpPr>
        <p:spPr>
          <a:xfrm>
            <a:off x="2" y="6627223"/>
            <a:ext cx="12191998" cy="13722"/>
          </a:xfrm>
          <a:prstGeom prst="line">
            <a:avLst/>
          </a:prstGeom>
          <a:ln w="19050">
            <a:solidFill>
              <a:srgbClr val="AA182C"/>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9984507" y="0"/>
            <a:ext cx="2207493" cy="64187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Gotham"/>
              <a:ea typeface="+mn-ea"/>
              <a:cs typeface="+mn-cs"/>
            </a:endParaRPr>
          </a:p>
        </p:txBody>
      </p:sp>
      <p:sp>
        <p:nvSpPr>
          <p:cNvPr id="15" name="Snip Diagonal Corner Rectangle 14"/>
          <p:cNvSpPr/>
          <p:nvPr userDrawn="1"/>
        </p:nvSpPr>
        <p:spPr>
          <a:xfrm>
            <a:off x="9222058" y="-3331"/>
            <a:ext cx="2969941" cy="631115"/>
          </a:xfrm>
          <a:custGeom>
            <a:avLst/>
            <a:gdLst>
              <a:gd name="connsiteX0" fmla="*/ 0 w 2346033"/>
              <a:gd name="connsiteY0" fmla="*/ 0 h 628074"/>
              <a:gd name="connsiteX1" fmla="*/ 2041235 w 2346033"/>
              <a:gd name="connsiteY1" fmla="*/ 0 h 628074"/>
              <a:gd name="connsiteX2" fmla="*/ 2346033 w 2346033"/>
              <a:gd name="connsiteY2" fmla="*/ 304798 h 628074"/>
              <a:gd name="connsiteX3" fmla="*/ 2346033 w 2346033"/>
              <a:gd name="connsiteY3" fmla="*/ 628074 h 628074"/>
              <a:gd name="connsiteX4" fmla="*/ 2346033 w 2346033"/>
              <a:gd name="connsiteY4" fmla="*/ 628074 h 628074"/>
              <a:gd name="connsiteX5" fmla="*/ 304798 w 2346033"/>
              <a:gd name="connsiteY5" fmla="*/ 628074 h 628074"/>
              <a:gd name="connsiteX6" fmla="*/ 0 w 2346033"/>
              <a:gd name="connsiteY6" fmla="*/ 323276 h 628074"/>
              <a:gd name="connsiteX7" fmla="*/ 0 w 2346033"/>
              <a:gd name="connsiteY7" fmla="*/ 0 h 628074"/>
              <a:gd name="connsiteX0" fmla="*/ 0 w 3029524"/>
              <a:gd name="connsiteY0" fmla="*/ 0 h 646546"/>
              <a:gd name="connsiteX1" fmla="*/ 2724726 w 3029524"/>
              <a:gd name="connsiteY1" fmla="*/ 18472 h 646546"/>
              <a:gd name="connsiteX2" fmla="*/ 3029524 w 3029524"/>
              <a:gd name="connsiteY2" fmla="*/ 323270 h 646546"/>
              <a:gd name="connsiteX3" fmla="*/ 3029524 w 3029524"/>
              <a:gd name="connsiteY3" fmla="*/ 646546 h 646546"/>
              <a:gd name="connsiteX4" fmla="*/ 3029524 w 3029524"/>
              <a:gd name="connsiteY4" fmla="*/ 646546 h 646546"/>
              <a:gd name="connsiteX5" fmla="*/ 988289 w 3029524"/>
              <a:gd name="connsiteY5" fmla="*/ 646546 h 646546"/>
              <a:gd name="connsiteX6" fmla="*/ 683491 w 3029524"/>
              <a:gd name="connsiteY6" fmla="*/ 341748 h 646546"/>
              <a:gd name="connsiteX7" fmla="*/ 0 w 3029524"/>
              <a:gd name="connsiteY7" fmla="*/ 0 h 646546"/>
              <a:gd name="connsiteX0" fmla="*/ 0 w 3029524"/>
              <a:gd name="connsiteY0" fmla="*/ 0 h 646546"/>
              <a:gd name="connsiteX1" fmla="*/ 2724726 w 3029524"/>
              <a:gd name="connsiteY1" fmla="*/ 18472 h 646546"/>
              <a:gd name="connsiteX2" fmla="*/ 3029524 w 3029524"/>
              <a:gd name="connsiteY2" fmla="*/ 323270 h 646546"/>
              <a:gd name="connsiteX3" fmla="*/ 3029524 w 3029524"/>
              <a:gd name="connsiteY3" fmla="*/ 646546 h 646546"/>
              <a:gd name="connsiteX4" fmla="*/ 3029524 w 3029524"/>
              <a:gd name="connsiteY4" fmla="*/ 646546 h 646546"/>
              <a:gd name="connsiteX5" fmla="*/ 988289 w 3029524"/>
              <a:gd name="connsiteY5" fmla="*/ 646546 h 646546"/>
              <a:gd name="connsiteX6" fmla="*/ 618837 w 3029524"/>
              <a:gd name="connsiteY6" fmla="*/ 406403 h 646546"/>
              <a:gd name="connsiteX7" fmla="*/ 0 w 3029524"/>
              <a:gd name="connsiteY7" fmla="*/ 0 h 646546"/>
              <a:gd name="connsiteX0" fmla="*/ 0 w 3112651"/>
              <a:gd name="connsiteY0" fmla="*/ 9237 h 628074"/>
              <a:gd name="connsiteX1" fmla="*/ 2807853 w 3112651"/>
              <a:gd name="connsiteY1" fmla="*/ 0 h 628074"/>
              <a:gd name="connsiteX2" fmla="*/ 3112651 w 3112651"/>
              <a:gd name="connsiteY2" fmla="*/ 304798 h 628074"/>
              <a:gd name="connsiteX3" fmla="*/ 3112651 w 3112651"/>
              <a:gd name="connsiteY3" fmla="*/ 628074 h 628074"/>
              <a:gd name="connsiteX4" fmla="*/ 3112651 w 3112651"/>
              <a:gd name="connsiteY4" fmla="*/ 628074 h 628074"/>
              <a:gd name="connsiteX5" fmla="*/ 1071416 w 3112651"/>
              <a:gd name="connsiteY5" fmla="*/ 628074 h 628074"/>
              <a:gd name="connsiteX6" fmla="*/ 701964 w 3112651"/>
              <a:gd name="connsiteY6" fmla="*/ 387931 h 628074"/>
              <a:gd name="connsiteX7" fmla="*/ 0 w 3112651"/>
              <a:gd name="connsiteY7" fmla="*/ 9237 h 628074"/>
              <a:gd name="connsiteX0" fmla="*/ 0 w 3112651"/>
              <a:gd name="connsiteY0" fmla="*/ 9237 h 628074"/>
              <a:gd name="connsiteX1" fmla="*/ 2807853 w 3112651"/>
              <a:gd name="connsiteY1" fmla="*/ 0 h 628074"/>
              <a:gd name="connsiteX2" fmla="*/ 3112651 w 3112651"/>
              <a:gd name="connsiteY2" fmla="*/ 304798 h 628074"/>
              <a:gd name="connsiteX3" fmla="*/ 3112651 w 3112651"/>
              <a:gd name="connsiteY3" fmla="*/ 628074 h 628074"/>
              <a:gd name="connsiteX4" fmla="*/ 3112651 w 3112651"/>
              <a:gd name="connsiteY4" fmla="*/ 628074 h 628074"/>
              <a:gd name="connsiteX5" fmla="*/ 1071416 w 3112651"/>
              <a:gd name="connsiteY5" fmla="*/ 628074 h 628074"/>
              <a:gd name="connsiteX6" fmla="*/ 701964 w 3112651"/>
              <a:gd name="connsiteY6" fmla="*/ 387931 h 628074"/>
              <a:gd name="connsiteX7" fmla="*/ 0 w 3112651"/>
              <a:gd name="connsiteY7" fmla="*/ 9237 h 628074"/>
              <a:gd name="connsiteX0" fmla="*/ 0 w 3103415"/>
              <a:gd name="connsiteY0" fmla="*/ 9237 h 628074"/>
              <a:gd name="connsiteX1" fmla="*/ 2798617 w 3103415"/>
              <a:gd name="connsiteY1" fmla="*/ 0 h 628074"/>
              <a:gd name="connsiteX2" fmla="*/ 3103415 w 3103415"/>
              <a:gd name="connsiteY2" fmla="*/ 304798 h 628074"/>
              <a:gd name="connsiteX3" fmla="*/ 3103415 w 3103415"/>
              <a:gd name="connsiteY3" fmla="*/ 628074 h 628074"/>
              <a:gd name="connsiteX4" fmla="*/ 3103415 w 3103415"/>
              <a:gd name="connsiteY4" fmla="*/ 628074 h 628074"/>
              <a:gd name="connsiteX5" fmla="*/ 1062180 w 3103415"/>
              <a:gd name="connsiteY5" fmla="*/ 628074 h 628074"/>
              <a:gd name="connsiteX6" fmla="*/ 692728 w 3103415"/>
              <a:gd name="connsiteY6" fmla="*/ 387931 h 628074"/>
              <a:gd name="connsiteX7" fmla="*/ 0 w 3103415"/>
              <a:gd name="connsiteY7" fmla="*/ 9237 h 628074"/>
              <a:gd name="connsiteX0" fmla="*/ 0 w 3103415"/>
              <a:gd name="connsiteY0" fmla="*/ 9237 h 628074"/>
              <a:gd name="connsiteX1" fmla="*/ 2798617 w 3103415"/>
              <a:gd name="connsiteY1" fmla="*/ 0 h 628074"/>
              <a:gd name="connsiteX2" fmla="*/ 3103415 w 3103415"/>
              <a:gd name="connsiteY2" fmla="*/ 304798 h 628074"/>
              <a:gd name="connsiteX3" fmla="*/ 3103415 w 3103415"/>
              <a:gd name="connsiteY3" fmla="*/ 628074 h 628074"/>
              <a:gd name="connsiteX4" fmla="*/ 3103415 w 3103415"/>
              <a:gd name="connsiteY4" fmla="*/ 628074 h 628074"/>
              <a:gd name="connsiteX5" fmla="*/ 1062180 w 3103415"/>
              <a:gd name="connsiteY5" fmla="*/ 628074 h 628074"/>
              <a:gd name="connsiteX6" fmla="*/ 683491 w 3103415"/>
              <a:gd name="connsiteY6" fmla="*/ 397167 h 628074"/>
              <a:gd name="connsiteX7" fmla="*/ 0 w 3103415"/>
              <a:gd name="connsiteY7" fmla="*/ 9237 h 628074"/>
              <a:gd name="connsiteX0" fmla="*/ 0 w 3103415"/>
              <a:gd name="connsiteY0" fmla="*/ 1 h 628074"/>
              <a:gd name="connsiteX1" fmla="*/ 2798617 w 3103415"/>
              <a:gd name="connsiteY1" fmla="*/ 0 h 628074"/>
              <a:gd name="connsiteX2" fmla="*/ 3103415 w 3103415"/>
              <a:gd name="connsiteY2" fmla="*/ 304798 h 628074"/>
              <a:gd name="connsiteX3" fmla="*/ 3103415 w 3103415"/>
              <a:gd name="connsiteY3" fmla="*/ 628074 h 628074"/>
              <a:gd name="connsiteX4" fmla="*/ 3103415 w 3103415"/>
              <a:gd name="connsiteY4" fmla="*/ 628074 h 628074"/>
              <a:gd name="connsiteX5" fmla="*/ 1062180 w 3103415"/>
              <a:gd name="connsiteY5" fmla="*/ 628074 h 628074"/>
              <a:gd name="connsiteX6" fmla="*/ 683491 w 3103415"/>
              <a:gd name="connsiteY6" fmla="*/ 397167 h 628074"/>
              <a:gd name="connsiteX7" fmla="*/ 0 w 3103415"/>
              <a:gd name="connsiteY7" fmla="*/ 1 h 628074"/>
              <a:gd name="connsiteX0" fmla="*/ 0 w 3121889"/>
              <a:gd name="connsiteY0" fmla="*/ 0 h 628073"/>
              <a:gd name="connsiteX1" fmla="*/ 3121889 w 3121889"/>
              <a:gd name="connsiteY1" fmla="*/ 18472 h 628073"/>
              <a:gd name="connsiteX2" fmla="*/ 3103415 w 3121889"/>
              <a:gd name="connsiteY2" fmla="*/ 304797 h 628073"/>
              <a:gd name="connsiteX3" fmla="*/ 3103415 w 3121889"/>
              <a:gd name="connsiteY3" fmla="*/ 628073 h 628073"/>
              <a:gd name="connsiteX4" fmla="*/ 3103415 w 3121889"/>
              <a:gd name="connsiteY4" fmla="*/ 628073 h 628073"/>
              <a:gd name="connsiteX5" fmla="*/ 1062180 w 3121889"/>
              <a:gd name="connsiteY5" fmla="*/ 628073 h 628073"/>
              <a:gd name="connsiteX6" fmla="*/ 683491 w 3121889"/>
              <a:gd name="connsiteY6" fmla="*/ 397166 h 628073"/>
              <a:gd name="connsiteX7" fmla="*/ 0 w 3121889"/>
              <a:gd name="connsiteY7" fmla="*/ 0 h 628073"/>
              <a:gd name="connsiteX0" fmla="*/ 0 w 3223489"/>
              <a:gd name="connsiteY0" fmla="*/ 0 h 618837"/>
              <a:gd name="connsiteX1" fmla="*/ 3223489 w 3223489"/>
              <a:gd name="connsiteY1" fmla="*/ 9236 h 618837"/>
              <a:gd name="connsiteX2" fmla="*/ 3205015 w 3223489"/>
              <a:gd name="connsiteY2" fmla="*/ 295561 h 618837"/>
              <a:gd name="connsiteX3" fmla="*/ 3205015 w 3223489"/>
              <a:gd name="connsiteY3" fmla="*/ 618837 h 618837"/>
              <a:gd name="connsiteX4" fmla="*/ 3205015 w 3223489"/>
              <a:gd name="connsiteY4" fmla="*/ 618837 h 618837"/>
              <a:gd name="connsiteX5" fmla="*/ 1163780 w 3223489"/>
              <a:gd name="connsiteY5" fmla="*/ 618837 h 618837"/>
              <a:gd name="connsiteX6" fmla="*/ 785091 w 3223489"/>
              <a:gd name="connsiteY6" fmla="*/ 387930 h 618837"/>
              <a:gd name="connsiteX7" fmla="*/ 0 w 3223489"/>
              <a:gd name="connsiteY7" fmla="*/ 0 h 618837"/>
              <a:gd name="connsiteX0" fmla="*/ 0 w 3223489"/>
              <a:gd name="connsiteY0" fmla="*/ 0 h 618837"/>
              <a:gd name="connsiteX1" fmla="*/ 3223489 w 3223489"/>
              <a:gd name="connsiteY1" fmla="*/ 9236 h 618837"/>
              <a:gd name="connsiteX2" fmla="*/ 3205015 w 3223489"/>
              <a:gd name="connsiteY2" fmla="*/ 295561 h 618837"/>
              <a:gd name="connsiteX3" fmla="*/ 3205015 w 3223489"/>
              <a:gd name="connsiteY3" fmla="*/ 618837 h 618837"/>
              <a:gd name="connsiteX4" fmla="*/ 3205015 w 3223489"/>
              <a:gd name="connsiteY4" fmla="*/ 618837 h 618837"/>
              <a:gd name="connsiteX5" fmla="*/ 1163780 w 3223489"/>
              <a:gd name="connsiteY5" fmla="*/ 618837 h 618837"/>
              <a:gd name="connsiteX6" fmla="*/ 775855 w 3223489"/>
              <a:gd name="connsiteY6" fmla="*/ 415639 h 618837"/>
              <a:gd name="connsiteX7" fmla="*/ 0 w 3223489"/>
              <a:gd name="connsiteY7" fmla="*/ 0 h 618837"/>
              <a:gd name="connsiteX0" fmla="*/ 0 w 3214252"/>
              <a:gd name="connsiteY0" fmla="*/ 0 h 618837"/>
              <a:gd name="connsiteX1" fmla="*/ 3214252 w 3214252"/>
              <a:gd name="connsiteY1" fmla="*/ 9236 h 618837"/>
              <a:gd name="connsiteX2" fmla="*/ 3205015 w 3214252"/>
              <a:gd name="connsiteY2" fmla="*/ 295561 h 618837"/>
              <a:gd name="connsiteX3" fmla="*/ 3205015 w 3214252"/>
              <a:gd name="connsiteY3" fmla="*/ 618837 h 618837"/>
              <a:gd name="connsiteX4" fmla="*/ 3205015 w 3214252"/>
              <a:gd name="connsiteY4" fmla="*/ 618837 h 618837"/>
              <a:gd name="connsiteX5" fmla="*/ 1163780 w 3214252"/>
              <a:gd name="connsiteY5" fmla="*/ 618837 h 618837"/>
              <a:gd name="connsiteX6" fmla="*/ 775855 w 3214252"/>
              <a:gd name="connsiteY6" fmla="*/ 415639 h 618837"/>
              <a:gd name="connsiteX7" fmla="*/ 0 w 3214252"/>
              <a:gd name="connsiteY7" fmla="*/ 0 h 618837"/>
              <a:gd name="connsiteX0" fmla="*/ 0 w 3205015"/>
              <a:gd name="connsiteY0" fmla="*/ 0 h 618837"/>
              <a:gd name="connsiteX1" fmla="*/ 3195780 w 3205015"/>
              <a:gd name="connsiteY1" fmla="*/ 9236 h 618837"/>
              <a:gd name="connsiteX2" fmla="*/ 3205015 w 3205015"/>
              <a:gd name="connsiteY2" fmla="*/ 295561 h 618837"/>
              <a:gd name="connsiteX3" fmla="*/ 3205015 w 3205015"/>
              <a:gd name="connsiteY3" fmla="*/ 618837 h 618837"/>
              <a:gd name="connsiteX4" fmla="*/ 3205015 w 3205015"/>
              <a:gd name="connsiteY4" fmla="*/ 618837 h 618837"/>
              <a:gd name="connsiteX5" fmla="*/ 1163780 w 3205015"/>
              <a:gd name="connsiteY5" fmla="*/ 618837 h 618837"/>
              <a:gd name="connsiteX6" fmla="*/ 775855 w 3205015"/>
              <a:gd name="connsiteY6" fmla="*/ 415639 h 618837"/>
              <a:gd name="connsiteX7" fmla="*/ 0 w 3205015"/>
              <a:gd name="connsiteY7" fmla="*/ 0 h 618837"/>
              <a:gd name="connsiteX0" fmla="*/ 0 w 3201430"/>
              <a:gd name="connsiteY0" fmla="*/ 0 h 611873"/>
              <a:gd name="connsiteX1" fmla="*/ 3192195 w 3201430"/>
              <a:gd name="connsiteY1" fmla="*/ 2272 h 611873"/>
              <a:gd name="connsiteX2" fmla="*/ 3201430 w 3201430"/>
              <a:gd name="connsiteY2" fmla="*/ 288597 h 611873"/>
              <a:gd name="connsiteX3" fmla="*/ 3201430 w 3201430"/>
              <a:gd name="connsiteY3" fmla="*/ 611873 h 611873"/>
              <a:gd name="connsiteX4" fmla="*/ 3201430 w 3201430"/>
              <a:gd name="connsiteY4" fmla="*/ 611873 h 611873"/>
              <a:gd name="connsiteX5" fmla="*/ 1160195 w 3201430"/>
              <a:gd name="connsiteY5" fmla="*/ 611873 h 611873"/>
              <a:gd name="connsiteX6" fmla="*/ 772270 w 3201430"/>
              <a:gd name="connsiteY6" fmla="*/ 408675 h 611873"/>
              <a:gd name="connsiteX7" fmla="*/ 0 w 3201430"/>
              <a:gd name="connsiteY7" fmla="*/ 0 h 611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201430" h="611873">
                <a:moveTo>
                  <a:pt x="0" y="0"/>
                </a:moveTo>
                <a:lnTo>
                  <a:pt x="3192195" y="2272"/>
                </a:lnTo>
                <a:lnTo>
                  <a:pt x="3201430" y="288597"/>
                </a:lnTo>
                <a:lnTo>
                  <a:pt x="3201430" y="611873"/>
                </a:lnTo>
                <a:lnTo>
                  <a:pt x="3201430" y="611873"/>
                </a:lnTo>
                <a:lnTo>
                  <a:pt x="1160195" y="611873"/>
                </a:lnTo>
                <a:lnTo>
                  <a:pt x="772270" y="408675"/>
                </a:lnTo>
                <a:lnTo>
                  <a:pt x="0" y="0"/>
                </a:lnTo>
                <a:close/>
              </a:path>
            </a:pathLst>
          </a:custGeom>
          <a:solidFill>
            <a:schemeClr val="accent1">
              <a:lumMod val="5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Gotham"/>
              <a:ea typeface="+mn-ea"/>
              <a:cs typeface="+mn-cs"/>
            </a:endParaRPr>
          </a:p>
        </p:txBody>
      </p: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64264" y="2352546"/>
            <a:ext cx="5150848" cy="2266373"/>
          </a:xfrm>
          <a:prstGeom prst="rect">
            <a:avLst/>
          </a:prstGeom>
        </p:spPr>
      </p:pic>
      <p:sp>
        <p:nvSpPr>
          <p:cNvPr id="5" name="Rectangle 4"/>
          <p:cNvSpPr/>
          <p:nvPr userDrawn="1"/>
        </p:nvSpPr>
        <p:spPr>
          <a:xfrm>
            <a:off x="2" y="-3331"/>
            <a:ext cx="12191998" cy="7609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TextBox 12"/>
          <p:cNvSpPr txBox="1"/>
          <p:nvPr userDrawn="1"/>
        </p:nvSpPr>
        <p:spPr>
          <a:xfrm>
            <a:off x="9501052" y="6505962"/>
            <a:ext cx="1062445" cy="261610"/>
          </a:xfrm>
          <a:prstGeom prst="rect">
            <a:avLst/>
          </a:prstGeom>
          <a:solidFill>
            <a:schemeClr val="bg1"/>
          </a:solidFill>
        </p:spPr>
        <p:txBody>
          <a:bodyPr wrap="square" rtlCol="0">
            <a:spAutoFit/>
          </a:bodyPr>
          <a:lstStyle/>
          <a:p>
            <a:pPr algn="ctr"/>
            <a:r>
              <a:rPr lang="en-US" sz="1100"/>
              <a:t>LungSask.ca</a:t>
            </a:r>
            <a:endParaRPr lang="en-CA" sz="1100"/>
          </a:p>
        </p:txBody>
      </p:sp>
    </p:spTree>
    <p:extLst>
      <p:ext uri="{BB962C8B-B14F-4D97-AF65-F5344CB8AC3E}">
        <p14:creationId xmlns:p14="http://schemas.microsoft.com/office/powerpoint/2010/main" val="691307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Subtitle" preserve="1">
  <p:cSld name="Quote">
    <p:bg>
      <p:bgRef idx="1001">
        <a:schemeClr val="bg1"/>
      </p:bgRef>
    </p:bg>
    <p:spTree>
      <p:nvGrpSpPr>
        <p:cNvPr id="1" name="Shape 21"/>
        <p:cNvGrpSpPr/>
        <p:nvPr/>
      </p:nvGrpSpPr>
      <p:grpSpPr>
        <a:xfrm>
          <a:off x="0" y="0"/>
          <a:ext cx="0" cy="0"/>
          <a:chOff x="0" y="0"/>
          <a:chExt cx="0" cy="0"/>
        </a:xfrm>
      </p:grpSpPr>
      <p:sp>
        <p:nvSpPr>
          <p:cNvPr id="22" name="Google Shape;22;p3"/>
          <p:cNvSpPr/>
          <p:nvPr/>
        </p:nvSpPr>
        <p:spPr>
          <a:xfrm>
            <a:off x="2174392" y="-285182"/>
            <a:ext cx="7945600" cy="7945600"/>
          </a:xfrm>
          <a:prstGeom prst="ellipse">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 name="Google Shape;28;p3"/>
          <p:cNvSpPr txBox="1">
            <a:spLocks noGrp="1"/>
          </p:cNvSpPr>
          <p:nvPr>
            <p:ph type="ctrTitle" hasCustomPrompt="1"/>
          </p:nvPr>
        </p:nvSpPr>
        <p:spPr>
          <a:xfrm>
            <a:off x="3426400" y="2982400"/>
            <a:ext cx="5339200" cy="1275600"/>
          </a:xfrm>
          <a:prstGeom prst="rect">
            <a:avLst/>
          </a:prstGeom>
        </p:spPr>
        <p:txBody>
          <a:bodyPr spcFirstLastPara="1" wrap="square" lIns="91425" tIns="91425" rIns="91425" bIns="91425" anchor="b" anchorCtr="0"/>
          <a:lstStyle>
            <a:lvl1pPr lvl="0" algn="ctr" rtl="0">
              <a:spcBef>
                <a:spcPts val="0"/>
              </a:spcBef>
              <a:spcAft>
                <a:spcPts val="0"/>
              </a:spcAft>
              <a:buClr>
                <a:srgbClr val="000000"/>
              </a:buClr>
              <a:buSzPts val="5200"/>
              <a:buNone/>
              <a:defRPr sz="6933" baseline="0">
                <a:solidFill>
                  <a:schemeClr val="bg1"/>
                </a:solidFill>
              </a:defRPr>
            </a:lvl1pPr>
            <a:lvl2pPr lvl="1" algn="ctr" rtl="0">
              <a:spcBef>
                <a:spcPts val="0"/>
              </a:spcBef>
              <a:spcAft>
                <a:spcPts val="0"/>
              </a:spcAft>
              <a:buClr>
                <a:srgbClr val="000000"/>
              </a:buClr>
              <a:buSzPts val="5200"/>
              <a:buNone/>
              <a:defRPr sz="6933">
                <a:solidFill>
                  <a:srgbClr val="000000"/>
                </a:solidFill>
              </a:defRPr>
            </a:lvl2pPr>
            <a:lvl3pPr lvl="2" algn="ctr" rtl="0">
              <a:spcBef>
                <a:spcPts val="0"/>
              </a:spcBef>
              <a:spcAft>
                <a:spcPts val="0"/>
              </a:spcAft>
              <a:buClr>
                <a:srgbClr val="000000"/>
              </a:buClr>
              <a:buSzPts val="5200"/>
              <a:buNone/>
              <a:defRPr sz="6933">
                <a:solidFill>
                  <a:srgbClr val="000000"/>
                </a:solidFill>
              </a:defRPr>
            </a:lvl3pPr>
            <a:lvl4pPr lvl="3" algn="ctr" rtl="0">
              <a:spcBef>
                <a:spcPts val="0"/>
              </a:spcBef>
              <a:spcAft>
                <a:spcPts val="0"/>
              </a:spcAft>
              <a:buClr>
                <a:srgbClr val="000000"/>
              </a:buClr>
              <a:buSzPts val="5200"/>
              <a:buNone/>
              <a:defRPr sz="6933">
                <a:solidFill>
                  <a:srgbClr val="000000"/>
                </a:solidFill>
              </a:defRPr>
            </a:lvl4pPr>
            <a:lvl5pPr lvl="4" algn="ctr" rtl="0">
              <a:spcBef>
                <a:spcPts val="0"/>
              </a:spcBef>
              <a:spcAft>
                <a:spcPts val="0"/>
              </a:spcAft>
              <a:buClr>
                <a:srgbClr val="000000"/>
              </a:buClr>
              <a:buSzPts val="5200"/>
              <a:buNone/>
              <a:defRPr sz="6933">
                <a:solidFill>
                  <a:srgbClr val="000000"/>
                </a:solidFill>
              </a:defRPr>
            </a:lvl5pPr>
            <a:lvl6pPr lvl="5" algn="ctr" rtl="0">
              <a:spcBef>
                <a:spcPts val="0"/>
              </a:spcBef>
              <a:spcAft>
                <a:spcPts val="0"/>
              </a:spcAft>
              <a:buClr>
                <a:srgbClr val="000000"/>
              </a:buClr>
              <a:buSzPts val="5200"/>
              <a:buNone/>
              <a:defRPr sz="6933">
                <a:solidFill>
                  <a:srgbClr val="000000"/>
                </a:solidFill>
              </a:defRPr>
            </a:lvl6pPr>
            <a:lvl7pPr lvl="6" algn="ctr" rtl="0">
              <a:spcBef>
                <a:spcPts val="0"/>
              </a:spcBef>
              <a:spcAft>
                <a:spcPts val="0"/>
              </a:spcAft>
              <a:buClr>
                <a:srgbClr val="000000"/>
              </a:buClr>
              <a:buSzPts val="5200"/>
              <a:buNone/>
              <a:defRPr sz="6933">
                <a:solidFill>
                  <a:srgbClr val="000000"/>
                </a:solidFill>
              </a:defRPr>
            </a:lvl7pPr>
            <a:lvl8pPr lvl="7" algn="ctr" rtl="0">
              <a:spcBef>
                <a:spcPts val="0"/>
              </a:spcBef>
              <a:spcAft>
                <a:spcPts val="0"/>
              </a:spcAft>
              <a:buClr>
                <a:srgbClr val="000000"/>
              </a:buClr>
              <a:buSzPts val="5200"/>
              <a:buNone/>
              <a:defRPr sz="6933">
                <a:solidFill>
                  <a:srgbClr val="000000"/>
                </a:solidFill>
              </a:defRPr>
            </a:lvl8pPr>
            <a:lvl9pPr lvl="8" algn="ctr" rtl="0">
              <a:spcBef>
                <a:spcPts val="0"/>
              </a:spcBef>
              <a:spcAft>
                <a:spcPts val="0"/>
              </a:spcAft>
              <a:buClr>
                <a:srgbClr val="000000"/>
              </a:buClr>
              <a:buSzPts val="5200"/>
              <a:buNone/>
              <a:defRPr sz="6933">
                <a:solidFill>
                  <a:srgbClr val="000000"/>
                </a:solidFill>
              </a:defRPr>
            </a:lvl9pPr>
          </a:lstStyle>
          <a:p>
            <a:r>
              <a:rPr lang="en-US"/>
              <a:t>“Quote slide”</a:t>
            </a:r>
            <a:endParaRPr/>
          </a:p>
        </p:txBody>
      </p:sp>
      <p:sp>
        <p:nvSpPr>
          <p:cNvPr id="29" name="Google Shape;29;p3"/>
          <p:cNvSpPr txBox="1">
            <a:spLocks noGrp="1"/>
          </p:cNvSpPr>
          <p:nvPr>
            <p:ph type="subTitle" idx="1" hasCustomPrompt="1"/>
          </p:nvPr>
        </p:nvSpPr>
        <p:spPr>
          <a:xfrm>
            <a:off x="4590182" y="5893365"/>
            <a:ext cx="5339200" cy="1046400"/>
          </a:xfrm>
          <a:prstGeom prst="rect">
            <a:avLst/>
          </a:prstGeom>
        </p:spPr>
        <p:txBody>
          <a:bodyPr spcFirstLastPara="1" wrap="square" lIns="91425" tIns="91425" rIns="91425" bIns="91425" anchor="t" anchorCtr="0"/>
          <a:lstStyle>
            <a:lvl1pPr lvl="0" algn="ctr" rtl="0">
              <a:spcBef>
                <a:spcPts val="0"/>
              </a:spcBef>
              <a:spcAft>
                <a:spcPts val="0"/>
              </a:spcAft>
              <a:buClr>
                <a:srgbClr val="000000"/>
              </a:buClr>
              <a:buSzPts val="1400"/>
              <a:buNone/>
              <a:defRPr sz="1867">
                <a:solidFill>
                  <a:schemeClr val="bg1"/>
                </a:solidFill>
              </a:defRPr>
            </a:lvl1pPr>
            <a:lvl2pPr lvl="1" algn="ctr" rtl="0">
              <a:spcBef>
                <a:spcPts val="0"/>
              </a:spcBef>
              <a:spcAft>
                <a:spcPts val="0"/>
              </a:spcAft>
              <a:buClr>
                <a:srgbClr val="000000"/>
              </a:buClr>
              <a:buSzPts val="1400"/>
              <a:buNone/>
              <a:defRPr sz="1867">
                <a:solidFill>
                  <a:srgbClr val="000000"/>
                </a:solidFill>
              </a:defRPr>
            </a:lvl2pPr>
            <a:lvl3pPr lvl="2" algn="ctr" rtl="0">
              <a:spcBef>
                <a:spcPts val="0"/>
              </a:spcBef>
              <a:spcAft>
                <a:spcPts val="0"/>
              </a:spcAft>
              <a:buClr>
                <a:srgbClr val="000000"/>
              </a:buClr>
              <a:buSzPts val="1400"/>
              <a:buNone/>
              <a:defRPr sz="1867">
                <a:solidFill>
                  <a:srgbClr val="000000"/>
                </a:solidFill>
              </a:defRPr>
            </a:lvl3pPr>
            <a:lvl4pPr lvl="3" algn="ctr" rtl="0">
              <a:spcBef>
                <a:spcPts val="0"/>
              </a:spcBef>
              <a:spcAft>
                <a:spcPts val="0"/>
              </a:spcAft>
              <a:buClr>
                <a:srgbClr val="000000"/>
              </a:buClr>
              <a:buSzPts val="1400"/>
              <a:buNone/>
              <a:defRPr sz="1867">
                <a:solidFill>
                  <a:srgbClr val="000000"/>
                </a:solidFill>
              </a:defRPr>
            </a:lvl4pPr>
            <a:lvl5pPr lvl="4" algn="ctr" rtl="0">
              <a:spcBef>
                <a:spcPts val="0"/>
              </a:spcBef>
              <a:spcAft>
                <a:spcPts val="0"/>
              </a:spcAft>
              <a:buClr>
                <a:srgbClr val="000000"/>
              </a:buClr>
              <a:buSzPts val="1400"/>
              <a:buNone/>
              <a:defRPr sz="1867">
                <a:solidFill>
                  <a:srgbClr val="000000"/>
                </a:solidFill>
              </a:defRPr>
            </a:lvl5pPr>
            <a:lvl6pPr lvl="5" algn="ctr" rtl="0">
              <a:spcBef>
                <a:spcPts val="0"/>
              </a:spcBef>
              <a:spcAft>
                <a:spcPts val="0"/>
              </a:spcAft>
              <a:buClr>
                <a:srgbClr val="000000"/>
              </a:buClr>
              <a:buSzPts val="1400"/>
              <a:buNone/>
              <a:defRPr sz="1867">
                <a:solidFill>
                  <a:srgbClr val="000000"/>
                </a:solidFill>
              </a:defRPr>
            </a:lvl6pPr>
            <a:lvl7pPr lvl="6" algn="ctr" rtl="0">
              <a:spcBef>
                <a:spcPts val="0"/>
              </a:spcBef>
              <a:spcAft>
                <a:spcPts val="0"/>
              </a:spcAft>
              <a:buClr>
                <a:srgbClr val="000000"/>
              </a:buClr>
              <a:buSzPts val="1400"/>
              <a:buNone/>
              <a:defRPr sz="1867">
                <a:solidFill>
                  <a:srgbClr val="000000"/>
                </a:solidFill>
              </a:defRPr>
            </a:lvl7pPr>
            <a:lvl8pPr lvl="7" algn="ctr" rtl="0">
              <a:spcBef>
                <a:spcPts val="0"/>
              </a:spcBef>
              <a:spcAft>
                <a:spcPts val="0"/>
              </a:spcAft>
              <a:buClr>
                <a:srgbClr val="000000"/>
              </a:buClr>
              <a:buSzPts val="1400"/>
              <a:buNone/>
              <a:defRPr sz="1867">
                <a:solidFill>
                  <a:srgbClr val="000000"/>
                </a:solidFill>
              </a:defRPr>
            </a:lvl8pPr>
            <a:lvl9pPr lvl="8" algn="ctr" rtl="0">
              <a:spcBef>
                <a:spcPts val="0"/>
              </a:spcBef>
              <a:spcAft>
                <a:spcPts val="0"/>
              </a:spcAft>
              <a:buClr>
                <a:srgbClr val="000000"/>
              </a:buClr>
              <a:buSzPts val="1400"/>
              <a:buNone/>
              <a:defRPr sz="1867">
                <a:solidFill>
                  <a:srgbClr val="000000"/>
                </a:solidFill>
              </a:defRPr>
            </a:lvl9pPr>
          </a:lstStyle>
          <a:p>
            <a:r>
              <a:rPr lang="en-US"/>
              <a:t>~ Quote credit</a:t>
            </a:r>
            <a:endParaRPr/>
          </a:p>
        </p:txBody>
      </p:sp>
    </p:spTree>
    <p:extLst>
      <p:ext uri="{BB962C8B-B14F-4D97-AF65-F5344CB8AC3E}">
        <p14:creationId xmlns:p14="http://schemas.microsoft.com/office/powerpoint/2010/main" val="2623846832"/>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ubtitle" preserve="1" userDrawn="1">
  <p:cSld name="Quote_with_Photo">
    <p:bg>
      <p:bgRef idx="1001">
        <a:schemeClr val="bg1"/>
      </p:bgRef>
    </p:bg>
    <p:spTree>
      <p:nvGrpSpPr>
        <p:cNvPr id="1" name="Shape 21"/>
        <p:cNvGrpSpPr/>
        <p:nvPr/>
      </p:nvGrpSpPr>
      <p:grpSpPr>
        <a:xfrm>
          <a:off x="0" y="0"/>
          <a:ext cx="0" cy="0"/>
          <a:chOff x="0" y="0"/>
          <a:chExt cx="0" cy="0"/>
        </a:xfrm>
      </p:grpSpPr>
      <p:sp>
        <p:nvSpPr>
          <p:cNvPr id="22" name="Google Shape;22;p3"/>
          <p:cNvSpPr/>
          <p:nvPr/>
        </p:nvSpPr>
        <p:spPr>
          <a:xfrm>
            <a:off x="3214522" y="-228032"/>
            <a:ext cx="7945600" cy="7945600"/>
          </a:xfrm>
          <a:prstGeom prst="ellipse">
            <a:avLst/>
          </a:prstGeom>
          <a:solidFill>
            <a:schemeClr val="accent1"/>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28" name="Google Shape;28;p3"/>
          <p:cNvSpPr txBox="1">
            <a:spLocks noGrp="1"/>
          </p:cNvSpPr>
          <p:nvPr>
            <p:ph type="ctrTitle" hasCustomPrompt="1"/>
          </p:nvPr>
        </p:nvSpPr>
        <p:spPr>
          <a:xfrm>
            <a:off x="4466530" y="3039550"/>
            <a:ext cx="5339200" cy="1275600"/>
          </a:xfrm>
          <a:prstGeom prst="rect">
            <a:avLst/>
          </a:prstGeom>
        </p:spPr>
        <p:txBody>
          <a:bodyPr spcFirstLastPara="1" wrap="square" lIns="91425" tIns="91425" rIns="91425" bIns="91425" anchor="b" anchorCtr="0"/>
          <a:lstStyle>
            <a:lvl1pPr lvl="0" algn="ctr" rtl="0">
              <a:spcBef>
                <a:spcPts val="0"/>
              </a:spcBef>
              <a:spcAft>
                <a:spcPts val="0"/>
              </a:spcAft>
              <a:buClr>
                <a:srgbClr val="000000"/>
              </a:buClr>
              <a:buSzPts val="5200"/>
              <a:buNone/>
              <a:defRPr sz="6933" baseline="0">
                <a:solidFill>
                  <a:schemeClr val="bg1"/>
                </a:solidFill>
              </a:defRPr>
            </a:lvl1pPr>
            <a:lvl2pPr lvl="1" algn="ctr" rtl="0">
              <a:spcBef>
                <a:spcPts val="0"/>
              </a:spcBef>
              <a:spcAft>
                <a:spcPts val="0"/>
              </a:spcAft>
              <a:buClr>
                <a:srgbClr val="000000"/>
              </a:buClr>
              <a:buSzPts val="5200"/>
              <a:buNone/>
              <a:defRPr sz="6933">
                <a:solidFill>
                  <a:srgbClr val="000000"/>
                </a:solidFill>
              </a:defRPr>
            </a:lvl2pPr>
            <a:lvl3pPr lvl="2" algn="ctr" rtl="0">
              <a:spcBef>
                <a:spcPts val="0"/>
              </a:spcBef>
              <a:spcAft>
                <a:spcPts val="0"/>
              </a:spcAft>
              <a:buClr>
                <a:srgbClr val="000000"/>
              </a:buClr>
              <a:buSzPts val="5200"/>
              <a:buNone/>
              <a:defRPr sz="6933">
                <a:solidFill>
                  <a:srgbClr val="000000"/>
                </a:solidFill>
              </a:defRPr>
            </a:lvl3pPr>
            <a:lvl4pPr lvl="3" algn="ctr" rtl="0">
              <a:spcBef>
                <a:spcPts val="0"/>
              </a:spcBef>
              <a:spcAft>
                <a:spcPts val="0"/>
              </a:spcAft>
              <a:buClr>
                <a:srgbClr val="000000"/>
              </a:buClr>
              <a:buSzPts val="5200"/>
              <a:buNone/>
              <a:defRPr sz="6933">
                <a:solidFill>
                  <a:srgbClr val="000000"/>
                </a:solidFill>
              </a:defRPr>
            </a:lvl4pPr>
            <a:lvl5pPr lvl="4" algn="ctr" rtl="0">
              <a:spcBef>
                <a:spcPts val="0"/>
              </a:spcBef>
              <a:spcAft>
                <a:spcPts val="0"/>
              </a:spcAft>
              <a:buClr>
                <a:srgbClr val="000000"/>
              </a:buClr>
              <a:buSzPts val="5200"/>
              <a:buNone/>
              <a:defRPr sz="6933">
                <a:solidFill>
                  <a:srgbClr val="000000"/>
                </a:solidFill>
              </a:defRPr>
            </a:lvl5pPr>
            <a:lvl6pPr lvl="5" algn="ctr" rtl="0">
              <a:spcBef>
                <a:spcPts val="0"/>
              </a:spcBef>
              <a:spcAft>
                <a:spcPts val="0"/>
              </a:spcAft>
              <a:buClr>
                <a:srgbClr val="000000"/>
              </a:buClr>
              <a:buSzPts val="5200"/>
              <a:buNone/>
              <a:defRPr sz="6933">
                <a:solidFill>
                  <a:srgbClr val="000000"/>
                </a:solidFill>
              </a:defRPr>
            </a:lvl6pPr>
            <a:lvl7pPr lvl="6" algn="ctr" rtl="0">
              <a:spcBef>
                <a:spcPts val="0"/>
              </a:spcBef>
              <a:spcAft>
                <a:spcPts val="0"/>
              </a:spcAft>
              <a:buClr>
                <a:srgbClr val="000000"/>
              </a:buClr>
              <a:buSzPts val="5200"/>
              <a:buNone/>
              <a:defRPr sz="6933">
                <a:solidFill>
                  <a:srgbClr val="000000"/>
                </a:solidFill>
              </a:defRPr>
            </a:lvl7pPr>
            <a:lvl8pPr lvl="7" algn="ctr" rtl="0">
              <a:spcBef>
                <a:spcPts val="0"/>
              </a:spcBef>
              <a:spcAft>
                <a:spcPts val="0"/>
              </a:spcAft>
              <a:buClr>
                <a:srgbClr val="000000"/>
              </a:buClr>
              <a:buSzPts val="5200"/>
              <a:buNone/>
              <a:defRPr sz="6933">
                <a:solidFill>
                  <a:srgbClr val="000000"/>
                </a:solidFill>
              </a:defRPr>
            </a:lvl8pPr>
            <a:lvl9pPr lvl="8" algn="ctr" rtl="0">
              <a:spcBef>
                <a:spcPts val="0"/>
              </a:spcBef>
              <a:spcAft>
                <a:spcPts val="0"/>
              </a:spcAft>
              <a:buClr>
                <a:srgbClr val="000000"/>
              </a:buClr>
              <a:buSzPts val="5200"/>
              <a:buNone/>
              <a:defRPr sz="6933">
                <a:solidFill>
                  <a:srgbClr val="000000"/>
                </a:solidFill>
              </a:defRPr>
            </a:lvl9pPr>
          </a:lstStyle>
          <a:p>
            <a:r>
              <a:rPr lang="en-US"/>
              <a:t>“Quote slide”</a:t>
            </a:r>
            <a:endParaRPr/>
          </a:p>
        </p:txBody>
      </p:sp>
      <p:sp>
        <p:nvSpPr>
          <p:cNvPr id="29" name="Google Shape;29;p3"/>
          <p:cNvSpPr txBox="1">
            <a:spLocks noGrp="1"/>
          </p:cNvSpPr>
          <p:nvPr>
            <p:ph type="subTitle" idx="1" hasCustomPrompt="1"/>
          </p:nvPr>
        </p:nvSpPr>
        <p:spPr>
          <a:xfrm>
            <a:off x="5630312" y="5950515"/>
            <a:ext cx="5339200" cy="1046400"/>
          </a:xfrm>
          <a:prstGeom prst="rect">
            <a:avLst/>
          </a:prstGeom>
        </p:spPr>
        <p:txBody>
          <a:bodyPr spcFirstLastPara="1" wrap="square" lIns="91425" tIns="91425" rIns="91425" bIns="91425" anchor="t" anchorCtr="0"/>
          <a:lstStyle>
            <a:lvl1pPr lvl="0" algn="ctr" rtl="0">
              <a:spcBef>
                <a:spcPts val="0"/>
              </a:spcBef>
              <a:spcAft>
                <a:spcPts val="0"/>
              </a:spcAft>
              <a:buClr>
                <a:srgbClr val="000000"/>
              </a:buClr>
              <a:buSzPts val="1400"/>
              <a:buNone/>
              <a:defRPr sz="1867">
                <a:solidFill>
                  <a:schemeClr val="bg1"/>
                </a:solidFill>
              </a:defRPr>
            </a:lvl1pPr>
            <a:lvl2pPr lvl="1" algn="ctr" rtl="0">
              <a:spcBef>
                <a:spcPts val="0"/>
              </a:spcBef>
              <a:spcAft>
                <a:spcPts val="0"/>
              </a:spcAft>
              <a:buClr>
                <a:srgbClr val="000000"/>
              </a:buClr>
              <a:buSzPts val="1400"/>
              <a:buNone/>
              <a:defRPr sz="1867">
                <a:solidFill>
                  <a:srgbClr val="000000"/>
                </a:solidFill>
              </a:defRPr>
            </a:lvl2pPr>
            <a:lvl3pPr lvl="2" algn="ctr" rtl="0">
              <a:spcBef>
                <a:spcPts val="0"/>
              </a:spcBef>
              <a:spcAft>
                <a:spcPts val="0"/>
              </a:spcAft>
              <a:buClr>
                <a:srgbClr val="000000"/>
              </a:buClr>
              <a:buSzPts val="1400"/>
              <a:buNone/>
              <a:defRPr sz="1867">
                <a:solidFill>
                  <a:srgbClr val="000000"/>
                </a:solidFill>
              </a:defRPr>
            </a:lvl3pPr>
            <a:lvl4pPr lvl="3" algn="ctr" rtl="0">
              <a:spcBef>
                <a:spcPts val="0"/>
              </a:spcBef>
              <a:spcAft>
                <a:spcPts val="0"/>
              </a:spcAft>
              <a:buClr>
                <a:srgbClr val="000000"/>
              </a:buClr>
              <a:buSzPts val="1400"/>
              <a:buNone/>
              <a:defRPr sz="1867">
                <a:solidFill>
                  <a:srgbClr val="000000"/>
                </a:solidFill>
              </a:defRPr>
            </a:lvl4pPr>
            <a:lvl5pPr lvl="4" algn="ctr" rtl="0">
              <a:spcBef>
                <a:spcPts val="0"/>
              </a:spcBef>
              <a:spcAft>
                <a:spcPts val="0"/>
              </a:spcAft>
              <a:buClr>
                <a:srgbClr val="000000"/>
              </a:buClr>
              <a:buSzPts val="1400"/>
              <a:buNone/>
              <a:defRPr sz="1867">
                <a:solidFill>
                  <a:srgbClr val="000000"/>
                </a:solidFill>
              </a:defRPr>
            </a:lvl5pPr>
            <a:lvl6pPr lvl="5" algn="ctr" rtl="0">
              <a:spcBef>
                <a:spcPts val="0"/>
              </a:spcBef>
              <a:spcAft>
                <a:spcPts val="0"/>
              </a:spcAft>
              <a:buClr>
                <a:srgbClr val="000000"/>
              </a:buClr>
              <a:buSzPts val="1400"/>
              <a:buNone/>
              <a:defRPr sz="1867">
                <a:solidFill>
                  <a:srgbClr val="000000"/>
                </a:solidFill>
              </a:defRPr>
            </a:lvl6pPr>
            <a:lvl7pPr lvl="6" algn="ctr" rtl="0">
              <a:spcBef>
                <a:spcPts val="0"/>
              </a:spcBef>
              <a:spcAft>
                <a:spcPts val="0"/>
              </a:spcAft>
              <a:buClr>
                <a:srgbClr val="000000"/>
              </a:buClr>
              <a:buSzPts val="1400"/>
              <a:buNone/>
              <a:defRPr sz="1867">
                <a:solidFill>
                  <a:srgbClr val="000000"/>
                </a:solidFill>
              </a:defRPr>
            </a:lvl7pPr>
            <a:lvl8pPr lvl="7" algn="ctr" rtl="0">
              <a:spcBef>
                <a:spcPts val="0"/>
              </a:spcBef>
              <a:spcAft>
                <a:spcPts val="0"/>
              </a:spcAft>
              <a:buClr>
                <a:srgbClr val="000000"/>
              </a:buClr>
              <a:buSzPts val="1400"/>
              <a:buNone/>
              <a:defRPr sz="1867">
                <a:solidFill>
                  <a:srgbClr val="000000"/>
                </a:solidFill>
              </a:defRPr>
            </a:lvl8pPr>
            <a:lvl9pPr lvl="8" algn="ctr" rtl="0">
              <a:spcBef>
                <a:spcPts val="0"/>
              </a:spcBef>
              <a:spcAft>
                <a:spcPts val="0"/>
              </a:spcAft>
              <a:buClr>
                <a:srgbClr val="000000"/>
              </a:buClr>
              <a:buSzPts val="1400"/>
              <a:buNone/>
              <a:defRPr sz="1867">
                <a:solidFill>
                  <a:srgbClr val="000000"/>
                </a:solidFill>
              </a:defRPr>
            </a:lvl9pPr>
          </a:lstStyle>
          <a:p>
            <a:r>
              <a:rPr lang="en-US"/>
              <a:t>~ Quote credit</a:t>
            </a:r>
            <a:endParaRPr/>
          </a:p>
        </p:txBody>
      </p:sp>
      <p:sp>
        <p:nvSpPr>
          <p:cNvPr id="5" name="Picture Placeholder 5"/>
          <p:cNvSpPr>
            <a:spLocks noGrp="1"/>
          </p:cNvSpPr>
          <p:nvPr>
            <p:ph type="pic" sz="quarter" idx="16" hasCustomPrompt="1"/>
          </p:nvPr>
        </p:nvSpPr>
        <p:spPr>
          <a:xfrm>
            <a:off x="360451" y="899130"/>
            <a:ext cx="2359889" cy="3581430"/>
          </a:xfrm>
          <a:ln w="19050">
            <a:solidFill>
              <a:srgbClr val="0083AD"/>
            </a:solidFill>
          </a:ln>
        </p:spPr>
        <p:txBody>
          <a:bodyPr/>
          <a:lstStyle>
            <a:lvl1pPr>
              <a:defRPr baseline="0"/>
            </a:lvl1pPr>
          </a:lstStyle>
          <a:p>
            <a:r>
              <a:rPr lang="en-US"/>
              <a:t>Photo of Ambassador</a:t>
            </a:r>
            <a:endParaRPr lang="en-CA"/>
          </a:p>
        </p:txBody>
      </p:sp>
    </p:spTree>
    <p:extLst>
      <p:ext uri="{BB962C8B-B14F-4D97-AF65-F5344CB8AC3E}">
        <p14:creationId xmlns:p14="http://schemas.microsoft.com/office/powerpoint/2010/main" val="777257656"/>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rot="1099770">
            <a:off x="8357509" y="2517112"/>
            <a:ext cx="3834491" cy="4162786"/>
          </a:xfrm>
          <a:prstGeom prst="rect">
            <a:avLst/>
          </a:prstGeom>
        </p:spPr>
      </p:pic>
      <p:sp>
        <p:nvSpPr>
          <p:cNvPr id="12" name="Rectangle 11"/>
          <p:cNvSpPr/>
          <p:nvPr userDrawn="1"/>
        </p:nvSpPr>
        <p:spPr>
          <a:xfrm>
            <a:off x="0" y="0"/>
            <a:ext cx="12192000" cy="50909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p:cNvSpPr/>
          <p:nvPr userDrawn="1"/>
        </p:nvSpPr>
        <p:spPr>
          <a:xfrm>
            <a:off x="0" y="502060"/>
            <a:ext cx="12192000" cy="4571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5550251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6792" y="601238"/>
            <a:ext cx="10058400" cy="1450757"/>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097280" y="2215188"/>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54992" y="26882"/>
            <a:ext cx="878692" cy="365125"/>
          </a:xfrm>
          <a:prstGeom prst="rect">
            <a:avLst/>
          </a:prstGeom>
        </p:spPr>
        <p:txBody>
          <a:bodyPr vert="horz" lIns="91440" tIns="45720" rIns="91440" bIns="45720" rtlCol="0" anchor="ctr"/>
          <a:lstStyle>
            <a:lvl1pPr algn="l">
              <a:defRPr sz="900">
                <a:solidFill>
                  <a:srgbClr val="FFFFFF"/>
                </a:solidFill>
              </a:defRPr>
            </a:lvl1pPr>
          </a:lstStyle>
          <a:p>
            <a:fld id="{D6D0E677-C80A-49B2-BE6A-E81FA508D822}" type="datetimeFigureOut">
              <a:rPr lang="en-CA" smtClean="0"/>
              <a:t>2025-03-04</a:t>
            </a:fld>
            <a:endParaRPr lang="en-CA"/>
          </a:p>
        </p:txBody>
      </p:sp>
      <p:sp>
        <p:nvSpPr>
          <p:cNvPr id="5" name="Footer Placeholder 4"/>
          <p:cNvSpPr>
            <a:spLocks noGrp="1"/>
          </p:cNvSpPr>
          <p:nvPr>
            <p:ph type="ftr" sz="quarter" idx="3"/>
          </p:nvPr>
        </p:nvSpPr>
        <p:spPr>
          <a:xfrm>
            <a:off x="2548648" y="18289"/>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CA"/>
          </a:p>
        </p:txBody>
      </p:sp>
      <p:sp>
        <p:nvSpPr>
          <p:cNvPr id="6" name="Slide Number Placeholder 5"/>
          <p:cNvSpPr>
            <a:spLocks noGrp="1"/>
          </p:cNvSpPr>
          <p:nvPr>
            <p:ph type="sldNum" sz="quarter" idx="4"/>
          </p:nvPr>
        </p:nvSpPr>
        <p:spPr>
          <a:xfrm>
            <a:off x="1166756" y="30021"/>
            <a:ext cx="1312025" cy="365125"/>
          </a:xfrm>
          <a:prstGeom prst="rect">
            <a:avLst/>
          </a:prstGeom>
        </p:spPr>
        <p:txBody>
          <a:bodyPr vert="horz" lIns="91440" tIns="45720" rIns="91440" bIns="45720" rtlCol="0" anchor="ctr"/>
          <a:lstStyle>
            <a:lvl1pPr algn="r">
              <a:defRPr sz="1050">
                <a:solidFill>
                  <a:srgbClr val="FFFFFF"/>
                </a:solidFill>
              </a:defRPr>
            </a:lvl1pPr>
          </a:lstStyle>
          <a:p>
            <a:fld id="{0FBD673E-9FA0-4AB8-B0AC-28807965B67E}" type="slidenum">
              <a:rPr lang="en-CA" smtClean="0"/>
              <a:t>‹#›</a:t>
            </a:fld>
            <a:endParaRPr lang="en-CA"/>
          </a:p>
        </p:txBody>
      </p:sp>
    </p:spTree>
    <p:extLst>
      <p:ext uri="{BB962C8B-B14F-4D97-AF65-F5344CB8AC3E}">
        <p14:creationId xmlns:p14="http://schemas.microsoft.com/office/powerpoint/2010/main" val="1023276740"/>
      </p:ext>
    </p:extLst>
  </p:cSld>
  <p:clrMap bg1="lt1" tx1="dk1" bg2="lt2" tx2="dk2" accent1="accent1" accent2="accent2" accent3="accent3" accent4="accent4" accent5="accent5" accent6="accent6" hlink="hlink" folHlink="folHlink"/>
  <p:sldLayoutIdLst>
    <p:sldLayoutId id="2147483704" r:id="rId1"/>
    <p:sldLayoutId id="2147483679" r:id="rId2"/>
    <p:sldLayoutId id="2147483666" r:id="rId3"/>
    <p:sldLayoutId id="2147483670" r:id="rId4"/>
    <p:sldLayoutId id="2147483711" r:id="rId5"/>
    <p:sldLayoutId id="2147483705" r:id="rId6"/>
    <p:sldLayoutId id="2147483668" r:id="rId7"/>
    <p:sldLayoutId id="2147483709" r:id="rId8"/>
    <p:sldLayoutId id="2147483672" r:id="rId9"/>
    <p:sldLayoutId id="2147483712" r:id="rId10"/>
    <p:sldLayoutId id="2147483674" r:id="rId11"/>
    <p:sldLayoutId id="2147483713" r:id="rId12"/>
    <p:sldLayoutId id="2147483701" r:id="rId13"/>
    <p:sldLayoutId id="2147483714" r:id="rId14"/>
    <p:sldLayoutId id="2147483684" r:id="rId15"/>
    <p:sldLayoutId id="2147483691" r:id="rId16"/>
    <p:sldLayoutId id="2147483708" r:id="rId17"/>
    <p:sldLayoutId id="2147483706" r:id="rId18"/>
    <p:sldLayoutId id="2147483707" r:id="rId19"/>
    <p:sldLayoutId id="2147483692" r:id="rId20"/>
    <p:sldLayoutId id="2147483710" r:id="rId2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10.jpeg"/><Relationship Id="rId7" Type="http://schemas.openxmlformats.org/officeDocument/2006/relationships/diagramColors" Target="../diagrams/colors8.xml"/><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11.xml.rels><?xml version="1.0" encoding="UTF-8" standalone="yes"?>
<Relationships xmlns="http://schemas.openxmlformats.org/package/2006/relationships"><Relationship Id="rId8" Type="http://schemas.openxmlformats.org/officeDocument/2006/relationships/diagramColors" Target="../diagrams/colors9.xml"/><Relationship Id="rId3" Type="http://schemas.microsoft.com/office/2018/10/relationships/comments" Target="../comments/modernComment_11D_DA1B9713.xml"/><Relationship Id="rId7" Type="http://schemas.openxmlformats.org/officeDocument/2006/relationships/diagramQuickStyle" Target="../diagrams/quickStyle9.xml"/><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diagramLayout" Target="../diagrams/layout9.xml"/><Relationship Id="rId5" Type="http://schemas.openxmlformats.org/officeDocument/2006/relationships/diagramData" Target="../diagrams/data9.xml"/><Relationship Id="rId4" Type="http://schemas.openxmlformats.org/officeDocument/2006/relationships/image" Target="../media/image11.jpeg"/><Relationship Id="rId9" Type="http://schemas.microsoft.com/office/2007/relationships/diagramDrawing" Target="../diagrams/drawing9.xml"/></Relationships>
</file>

<file path=ppt/slides/_rels/slide12.xml.rels><?xml version="1.0" encoding="UTF-8" standalone="yes"?>
<Relationships xmlns="http://schemas.openxmlformats.org/package/2006/relationships"><Relationship Id="rId8" Type="http://schemas.microsoft.com/office/2007/relationships/diagramDrawing" Target="../diagrams/drawing10.xml"/><Relationship Id="rId13" Type="http://schemas.microsoft.com/office/2007/relationships/diagramDrawing" Target="../diagrams/drawing11.xml"/><Relationship Id="rId3" Type="http://schemas.microsoft.com/office/2018/10/relationships/comments" Target="../comments/modernComment_111_8D1897C4.xml"/><Relationship Id="rId7" Type="http://schemas.openxmlformats.org/officeDocument/2006/relationships/diagramColors" Target="../diagrams/colors10.xml"/><Relationship Id="rId12" Type="http://schemas.openxmlformats.org/officeDocument/2006/relationships/diagramColors" Target="../diagrams/colors11.xml"/><Relationship Id="rId2" Type="http://schemas.openxmlformats.org/officeDocument/2006/relationships/notesSlide" Target="../notesSlides/notesSlide12.xml"/><Relationship Id="rId1" Type="http://schemas.openxmlformats.org/officeDocument/2006/relationships/slideLayout" Target="../slideLayouts/slideLayout10.xml"/><Relationship Id="rId6" Type="http://schemas.openxmlformats.org/officeDocument/2006/relationships/diagramQuickStyle" Target="../diagrams/quickStyle10.xml"/><Relationship Id="rId11" Type="http://schemas.openxmlformats.org/officeDocument/2006/relationships/diagramQuickStyle" Target="../diagrams/quickStyle11.xml"/><Relationship Id="rId5" Type="http://schemas.openxmlformats.org/officeDocument/2006/relationships/diagramLayout" Target="../diagrams/layout10.xml"/><Relationship Id="rId10" Type="http://schemas.openxmlformats.org/officeDocument/2006/relationships/diagramLayout" Target="../diagrams/layout11.xml"/><Relationship Id="rId4" Type="http://schemas.openxmlformats.org/officeDocument/2006/relationships/diagramData" Target="../diagrams/data10.xml"/><Relationship Id="rId9" Type="http://schemas.openxmlformats.org/officeDocument/2006/relationships/diagramData" Target="../diagrams/data11.xml"/><Relationship Id="rId14" Type="http://schemas.openxmlformats.org/officeDocument/2006/relationships/image" Target="../media/image12.jpeg"/></Relationships>
</file>

<file path=ppt/slides/_rels/slide13.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14.xml.rels><?xml version="1.0" encoding="UTF-8" standalone="yes"?>
<Relationships xmlns="http://schemas.openxmlformats.org/package/2006/relationships"><Relationship Id="rId8" Type="http://schemas.openxmlformats.org/officeDocument/2006/relationships/image" Target="../media/image14.jpeg"/><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15.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16.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17.xml.rels><?xml version="1.0" encoding="UTF-8" standalone="yes"?>
<Relationships xmlns="http://schemas.openxmlformats.org/package/2006/relationships"><Relationship Id="rId8" Type="http://schemas.microsoft.com/office/2007/relationships/diagramDrawing" Target="../diagrams/drawing16.xml"/><Relationship Id="rId3" Type="http://schemas.openxmlformats.org/officeDocument/2006/relationships/image" Target="../media/image17.jpeg"/><Relationship Id="rId7" Type="http://schemas.openxmlformats.org/officeDocument/2006/relationships/diagramColors" Target="../diagrams/colors16.xml"/><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diagramQuickStyle" Target="../diagrams/quickStyle16.xml"/><Relationship Id="rId5" Type="http://schemas.openxmlformats.org/officeDocument/2006/relationships/diagramLayout" Target="../diagrams/layout16.xml"/><Relationship Id="rId4" Type="http://schemas.openxmlformats.org/officeDocument/2006/relationships/diagramData" Target="../diagrams/data16.xml"/></Relationships>
</file>

<file path=ppt/slides/_rels/slide18.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19.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microsoft.com/office/2018/10/relationships/comments" Target="../comments/modernComment_108_FEAC8F58.xml"/><Relationship Id="rId7" Type="http://schemas.openxmlformats.org/officeDocument/2006/relationships/diagramColors" Target="../diagrams/colors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20.xml.rels><?xml version="1.0" encoding="UTF-8" standalone="yes"?>
<Relationships xmlns="http://schemas.openxmlformats.org/package/2006/relationships"><Relationship Id="rId3" Type="http://schemas.microsoft.com/office/2018/10/relationships/comments" Target="../comments/modernComment_112_436DCD4B.xml"/><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microsoft.com/office/2018/10/relationships/comments" Target="../comments/modernComment_113_E49CE4B4.xml"/><Relationship Id="rId2" Type="http://schemas.openxmlformats.org/officeDocument/2006/relationships/notesSlide" Target="../notesSlides/notesSlide22.xml"/><Relationship Id="rId1" Type="http://schemas.openxmlformats.org/officeDocument/2006/relationships/slideLayout" Target="../slideLayouts/slideLayout11.xml"/><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8" Type="http://schemas.microsoft.com/office/2007/relationships/diagramDrawing" Target="../diagrams/drawing19.xml"/><Relationship Id="rId3" Type="http://schemas.microsoft.com/office/2018/10/relationships/comments" Target="../comments/modernComment_116_8B2FB168.xml"/><Relationship Id="rId7" Type="http://schemas.openxmlformats.org/officeDocument/2006/relationships/diagramColors" Target="../diagrams/colors19.xml"/><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diagramQuickStyle" Target="../diagrams/quickStyle19.xml"/><Relationship Id="rId5" Type="http://schemas.openxmlformats.org/officeDocument/2006/relationships/diagramLayout" Target="../diagrams/layout19.xml"/><Relationship Id="rId4" Type="http://schemas.openxmlformats.org/officeDocument/2006/relationships/diagramData" Target="../diagrams/data1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8" Type="http://schemas.openxmlformats.org/officeDocument/2006/relationships/hyperlink" Target="https://unsplash.com/" TargetMode="External"/><Relationship Id="rId3" Type="http://schemas.openxmlformats.org/officeDocument/2006/relationships/hyperlink" Target="https://www.healthlinkbc.ca/illnessesconditions/copd/conserving-energy-when-you-have-copd-or-other-chronic-conditions" TargetMode="External"/><Relationship Id="rId7" Type="http://schemas.openxmlformats.org/officeDocument/2006/relationships/hyperlink" Target="https://motionptg.com/location/motion-maspeth/" TargetMode="External"/><Relationship Id="rId2" Type="http://schemas.openxmlformats.org/officeDocument/2006/relationships/hyperlink" Target="https://www.lung.org/lung-health-diseases/lung-disease-lookup/copd/living-with-copd/daily-activities" TargetMode="External"/><Relationship Id="rId1" Type="http://schemas.openxmlformats.org/officeDocument/2006/relationships/slideLayout" Target="../slideLayouts/slideLayout3.xml"/><Relationship Id="rId6" Type="http://schemas.openxmlformats.org/officeDocument/2006/relationships/hyperlink" Target="https://putneyclinic.co.uk/good-posture-sit-tall/" TargetMode="External"/><Relationship Id="rId5" Type="http://schemas.openxmlformats.org/officeDocument/2006/relationships/hyperlink" Target="https://www.resptrec.org/itinerary/itineraryOnline.php?currMenu=My%2BLearning%2BCentre" TargetMode="External"/><Relationship Id="rId4" Type="http://schemas.openxmlformats.org/officeDocument/2006/relationships/hyperlink" Target="https://www.livingwellwithcopd.com/en/home.html" TargetMode="External"/></Relationships>
</file>

<file path=ppt/slides/_rels/slide3.xml.rels><?xml version="1.0" encoding="UTF-8" standalone="yes"?>
<Relationships xmlns="http://schemas.openxmlformats.org/package/2006/relationships"><Relationship Id="rId8" Type="http://schemas.microsoft.com/office/2007/relationships/diagramDrawing" Target="../diagrams/drawing2.xml"/><Relationship Id="rId3" Type="http://schemas.microsoft.com/office/2018/10/relationships/comments" Target="../comments/modernComment_109_F54EF86D.xml"/><Relationship Id="rId7" Type="http://schemas.openxmlformats.org/officeDocument/2006/relationships/diagramColors" Target="../diagrams/colors2.xml"/><Relationship Id="rId2" Type="http://schemas.openxmlformats.org/officeDocument/2006/relationships/notesSlide" Target="../notesSlides/notesSlide3.xml"/><Relationship Id="rId1" Type="http://schemas.openxmlformats.org/officeDocument/2006/relationships/slideLayout" Target="../slideLayouts/slideLayout11.xml"/><Relationship Id="rId6" Type="http://schemas.openxmlformats.org/officeDocument/2006/relationships/diagramQuickStyle" Target="../diagrams/quickStyle2.xml"/><Relationship Id="rId5" Type="http://schemas.openxmlformats.org/officeDocument/2006/relationships/diagramLayout" Target="../diagrams/layout2.xml"/><Relationship Id="rId10" Type="http://schemas.openxmlformats.org/officeDocument/2006/relationships/image" Target="../media/image5.png"/><Relationship Id="rId4" Type="http://schemas.openxmlformats.org/officeDocument/2006/relationships/diagramData" Target="../diagrams/data2.xml"/><Relationship Id="rId9" Type="http://schemas.openxmlformats.org/officeDocument/2006/relationships/image" Target="../media/image4.png"/></Relationships>
</file>

<file path=ppt/slides/_rels/slide4.xml.rels><?xml version="1.0" encoding="UTF-8" standalone="yes"?>
<Relationships xmlns="http://schemas.openxmlformats.org/package/2006/relationships"><Relationship Id="rId8" Type="http://schemas.microsoft.com/office/2007/relationships/diagramDrawing" Target="../diagrams/drawing3.xml"/><Relationship Id="rId3" Type="http://schemas.microsoft.com/office/2018/10/relationships/comments" Target="../comments/modernComment_10A_B7181E68.xml"/><Relationship Id="rId7" Type="http://schemas.openxmlformats.org/officeDocument/2006/relationships/diagramColors" Target="../diagrams/colors3.xml"/><Relationship Id="rId2" Type="http://schemas.openxmlformats.org/officeDocument/2006/relationships/notesSlide" Target="../notesSlides/notesSlide4.xml"/><Relationship Id="rId1" Type="http://schemas.openxmlformats.org/officeDocument/2006/relationships/slideLayout" Target="../slideLayouts/slideLayout10.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5.xml.rels><?xml version="1.0" encoding="UTF-8" standalone="yes"?>
<Relationships xmlns="http://schemas.openxmlformats.org/package/2006/relationships"><Relationship Id="rId3" Type="http://schemas.microsoft.com/office/2018/10/relationships/comments" Target="../comments/modernComment_10B_CD7C584A.xml"/><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8" Type="http://schemas.microsoft.com/office/2007/relationships/diagramDrawing" Target="../diagrams/drawing4.xml"/><Relationship Id="rId3" Type="http://schemas.microsoft.com/office/2018/10/relationships/comments" Target="../comments/modernComment_10C_529D0FEA.xml"/><Relationship Id="rId7" Type="http://schemas.openxmlformats.org/officeDocument/2006/relationships/diagramColors" Target="../diagrams/colors4.xm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7.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6.jpeg"/><Relationship Id="rId7" Type="http://schemas.openxmlformats.org/officeDocument/2006/relationships/diagramColors" Target="../diagrams/colors5.xml"/><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8.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7.jpeg"/><Relationship Id="rId7" Type="http://schemas.openxmlformats.org/officeDocument/2006/relationships/diagramColors" Target="../diagrams/colors6.xml"/><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9.xml.rels><?xml version="1.0" encoding="UTF-8" standalone="yes"?>
<Relationships xmlns="http://schemas.openxmlformats.org/package/2006/relationships"><Relationship Id="rId8" Type="http://schemas.microsoft.com/office/2007/relationships/diagramDrawing" Target="../diagrams/drawing7.xml"/><Relationship Id="rId3" Type="http://schemas.microsoft.com/office/2018/10/relationships/comments" Target="../comments/modernComment_11B_5ADDA5B0.xml"/><Relationship Id="rId7" Type="http://schemas.openxmlformats.org/officeDocument/2006/relationships/diagramColors" Target="../diagrams/colors7.xm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diagramQuickStyle" Target="../diagrams/quickStyle7.xml"/><Relationship Id="rId5" Type="http://schemas.openxmlformats.org/officeDocument/2006/relationships/diagramLayout" Target="../diagrams/layout7.xml"/><Relationship Id="rId10" Type="http://schemas.openxmlformats.org/officeDocument/2006/relationships/image" Target="../media/image9.jpeg"/><Relationship Id="rId4" Type="http://schemas.openxmlformats.org/officeDocument/2006/relationships/diagramData" Target="../diagrams/data7.xml"/><Relationship Id="rId9"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80451" y="4606009"/>
            <a:ext cx="10549054" cy="775899"/>
          </a:xfrm>
        </p:spPr>
        <p:txBody>
          <a:bodyPr/>
          <a:lstStyle/>
          <a:p>
            <a:pPr algn="l"/>
            <a:r>
              <a:rPr lang="en-CA"/>
              <a:t>Chronic Lung Disease Management:</a:t>
            </a:r>
            <a:br>
              <a:rPr lang="en-CA"/>
            </a:br>
            <a:r>
              <a:rPr lang="en-CA" b="1"/>
              <a:t>Energy Conservation</a:t>
            </a:r>
            <a:br>
              <a:rPr lang="en-CA"/>
            </a:br>
            <a:endParaRPr lang="en-CA"/>
          </a:p>
        </p:txBody>
      </p:sp>
      <p:sp>
        <p:nvSpPr>
          <p:cNvPr id="4" name="TextBox 3">
            <a:extLst>
              <a:ext uri="{FF2B5EF4-FFF2-40B4-BE49-F238E27FC236}">
                <a16:creationId xmlns:a16="http://schemas.microsoft.com/office/drawing/2014/main" id="{C10AB5F9-287B-CFD0-237C-83CBD0940313}"/>
              </a:ext>
            </a:extLst>
          </p:cNvPr>
          <p:cNvSpPr txBox="1"/>
          <p:nvPr/>
        </p:nvSpPr>
        <p:spPr>
          <a:xfrm>
            <a:off x="580450" y="5381908"/>
            <a:ext cx="7734585" cy="646331"/>
          </a:xfrm>
          <a:prstGeom prst="rect">
            <a:avLst/>
          </a:prstGeom>
          <a:noFill/>
        </p:spPr>
        <p:txBody>
          <a:bodyPr wrap="square">
            <a:spAutoFit/>
          </a:bodyPr>
          <a:lstStyle/>
          <a:p>
            <a:r>
              <a:rPr lang="en-CA"/>
              <a:t>Joyce Braun &amp; Jared Booth</a:t>
            </a:r>
          </a:p>
          <a:p>
            <a:r>
              <a:rPr lang="en-CA" b="1"/>
              <a:t>USASK Nursing Students in Partnership with Lung Saskatchewan</a:t>
            </a:r>
          </a:p>
        </p:txBody>
      </p:sp>
    </p:spTree>
    <p:extLst>
      <p:ext uri="{BB962C8B-B14F-4D97-AF65-F5344CB8AC3E}">
        <p14:creationId xmlns:p14="http://schemas.microsoft.com/office/powerpoint/2010/main" val="2268592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4C5060-23D6-7249-DC59-111F9662D647}"/>
            </a:ext>
          </a:extLst>
        </p:cNvPr>
        <p:cNvGrpSpPr/>
        <p:nvPr/>
      </p:nvGrpSpPr>
      <p:grpSpPr>
        <a:xfrm>
          <a:off x="0" y="0"/>
          <a:ext cx="0" cy="0"/>
          <a:chOff x="0" y="0"/>
          <a:chExt cx="0" cy="0"/>
        </a:xfrm>
      </p:grpSpPr>
      <p:pic>
        <p:nvPicPr>
          <p:cNvPr id="3074" name="Picture 2" descr="A balance scale with a red liquid on top of it">
            <a:extLst>
              <a:ext uri="{FF2B5EF4-FFF2-40B4-BE49-F238E27FC236}">
                <a16:creationId xmlns:a16="http://schemas.microsoft.com/office/drawing/2014/main" id="{CE102ACB-953D-0E00-F257-12BD1FAF493E}"/>
              </a:ext>
            </a:extLst>
          </p:cNvPr>
          <p:cNvPicPr>
            <a:picLocks noChangeAspect="1" noChangeArrowheads="1"/>
          </p:cNvPicPr>
          <p:nvPr/>
        </p:nvPicPr>
        <p:blipFill>
          <a:blip r:embed="rId3">
            <a:alphaModFix amt="69000"/>
            <a:extLst>
              <a:ext uri="{28A0092B-C50C-407E-A947-70E740481C1C}">
                <a14:useLocalDpi xmlns:a14="http://schemas.microsoft.com/office/drawing/2010/main" val="0"/>
              </a:ext>
            </a:extLst>
          </a:blip>
          <a:srcRect/>
          <a:stretch>
            <a:fillRect/>
          </a:stretch>
        </p:blipFill>
        <p:spPr bwMode="auto">
          <a:xfrm>
            <a:off x="9446305" y="3985759"/>
            <a:ext cx="2492829" cy="2492829"/>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a:extLst>
              <a:ext uri="{FF2B5EF4-FFF2-40B4-BE49-F238E27FC236}">
                <a16:creationId xmlns:a16="http://schemas.microsoft.com/office/drawing/2014/main" id="{8DC66B50-7979-A62B-8BC8-6DF1DAEA3B9A}"/>
              </a:ext>
            </a:extLst>
          </p:cNvPr>
          <p:cNvSpPr>
            <a:spLocks noGrp="1"/>
          </p:cNvSpPr>
          <p:nvPr>
            <p:ph type="title"/>
          </p:nvPr>
        </p:nvSpPr>
        <p:spPr/>
        <p:txBody>
          <a:bodyPr/>
          <a:lstStyle/>
          <a:p>
            <a:r>
              <a:rPr lang="en-CA" b="1"/>
              <a:t>4) Prioritize tasks</a:t>
            </a:r>
          </a:p>
        </p:txBody>
      </p:sp>
      <p:graphicFrame>
        <p:nvGraphicFramePr>
          <p:cNvPr id="4" name="Content Placeholder 3">
            <a:extLst>
              <a:ext uri="{FF2B5EF4-FFF2-40B4-BE49-F238E27FC236}">
                <a16:creationId xmlns:a16="http://schemas.microsoft.com/office/drawing/2014/main" id="{0A895491-3505-092A-F192-FF35861DBB48}"/>
              </a:ext>
            </a:extLst>
          </p:cNvPr>
          <p:cNvGraphicFramePr>
            <a:graphicFrameLocks noGrp="1"/>
          </p:cNvGraphicFramePr>
          <p:nvPr>
            <p:ph idx="1"/>
            <p:extLst>
              <p:ext uri="{D42A27DB-BD31-4B8C-83A1-F6EECF244321}">
                <p14:modId xmlns:p14="http://schemas.microsoft.com/office/powerpoint/2010/main" val="1959379026"/>
              </p:ext>
            </p:extLst>
          </p:nvPr>
        </p:nvGraphicFramePr>
        <p:xfrm>
          <a:off x="735693" y="1906588"/>
          <a:ext cx="8952593" cy="4572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1242231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E97C38-3DBB-8E5A-7B1D-0594F36293E4}"/>
            </a:ext>
          </a:extLst>
        </p:cNvPr>
        <p:cNvGrpSpPr/>
        <p:nvPr/>
      </p:nvGrpSpPr>
      <p:grpSpPr>
        <a:xfrm>
          <a:off x="0" y="0"/>
          <a:ext cx="0" cy="0"/>
          <a:chOff x="0" y="0"/>
          <a:chExt cx="0" cy="0"/>
        </a:xfrm>
      </p:grpSpPr>
      <p:pic>
        <p:nvPicPr>
          <p:cNvPr id="5122" name="Picture 2" descr="A drawing of the lungs">
            <a:extLst>
              <a:ext uri="{FF2B5EF4-FFF2-40B4-BE49-F238E27FC236}">
                <a16:creationId xmlns:a16="http://schemas.microsoft.com/office/drawing/2014/main" id="{5BE5A058-468E-CCED-20CD-35BC3E3BE29F}"/>
              </a:ext>
            </a:extLst>
          </p:cNvPr>
          <p:cNvPicPr>
            <a:picLocks noChangeAspect="1" noChangeArrowheads="1"/>
          </p:cNvPicPr>
          <p:nvPr/>
        </p:nvPicPr>
        <p:blipFill>
          <a:blip r:embed="rId4">
            <a:alphaModFix amt="69000"/>
            <a:extLst>
              <a:ext uri="{28A0092B-C50C-407E-A947-70E740481C1C}">
                <a14:useLocalDpi xmlns:a14="http://schemas.microsoft.com/office/drawing/2010/main" val="0"/>
              </a:ext>
            </a:extLst>
          </a:blip>
          <a:srcRect/>
          <a:stretch>
            <a:fillRect/>
          </a:stretch>
        </p:blipFill>
        <p:spPr bwMode="auto">
          <a:xfrm>
            <a:off x="9285514" y="3989614"/>
            <a:ext cx="2761706" cy="2761706"/>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a:extLst>
              <a:ext uri="{FF2B5EF4-FFF2-40B4-BE49-F238E27FC236}">
                <a16:creationId xmlns:a16="http://schemas.microsoft.com/office/drawing/2014/main" id="{90A9045E-2BD7-870F-AE7D-67AF4F320656}"/>
              </a:ext>
            </a:extLst>
          </p:cNvPr>
          <p:cNvSpPr>
            <a:spLocks noGrp="1"/>
          </p:cNvSpPr>
          <p:nvPr>
            <p:ph type="title"/>
          </p:nvPr>
        </p:nvSpPr>
        <p:spPr/>
        <p:txBody>
          <a:bodyPr/>
          <a:lstStyle/>
          <a:p>
            <a:r>
              <a:rPr lang="en-CA" b="1"/>
              <a:t>5) Pursed-lip breathing</a:t>
            </a:r>
          </a:p>
        </p:txBody>
      </p:sp>
      <p:graphicFrame>
        <p:nvGraphicFramePr>
          <p:cNvPr id="4" name="Content Placeholder 3">
            <a:extLst>
              <a:ext uri="{FF2B5EF4-FFF2-40B4-BE49-F238E27FC236}">
                <a16:creationId xmlns:a16="http://schemas.microsoft.com/office/drawing/2014/main" id="{BF6777B0-8A53-343C-C96F-06DC135D77E0}"/>
              </a:ext>
            </a:extLst>
          </p:cNvPr>
          <p:cNvGraphicFramePr>
            <a:graphicFrameLocks noGrp="1"/>
          </p:cNvGraphicFramePr>
          <p:nvPr>
            <p:ph idx="1"/>
            <p:extLst>
              <p:ext uri="{D42A27DB-BD31-4B8C-83A1-F6EECF244321}">
                <p14:modId xmlns:p14="http://schemas.microsoft.com/office/powerpoint/2010/main" val="727833432"/>
              </p:ext>
            </p:extLst>
          </p:nvPr>
        </p:nvGraphicFramePr>
        <p:xfrm>
          <a:off x="1073150" y="1906588"/>
          <a:ext cx="9385300" cy="457200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3659241235"/>
      </p:ext>
    </p:extLst>
  </p:cSld>
  <p:clrMapOvr>
    <a:masterClrMapping/>
  </p:clrMapOvr>
  <p:extLst>
    <p:ext uri="{6950BFC3-D8DA-4A85-94F7-54DA5524770B}">
      <p188:commentRel xmlns:p188="http://schemas.microsoft.com/office/powerpoint/2018/8/main" r:id="rId3"/>
    </p:ext>
  </p:extLs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4D180E-61D4-D61D-955D-7CA8FABF1255}"/>
              </a:ext>
            </a:extLst>
          </p:cNvPr>
          <p:cNvSpPr>
            <a:spLocks noGrp="1"/>
          </p:cNvSpPr>
          <p:nvPr>
            <p:ph type="title" idx="4294967295"/>
          </p:nvPr>
        </p:nvSpPr>
        <p:spPr>
          <a:xfrm>
            <a:off x="465221" y="296778"/>
            <a:ext cx="10058400" cy="1169988"/>
          </a:xfrm>
        </p:spPr>
        <p:txBody>
          <a:bodyPr anchor="b">
            <a:normAutofit/>
          </a:bodyPr>
          <a:lstStyle/>
          <a:p>
            <a:r>
              <a:rPr lang="en-CA"/>
              <a:t>Tips for Managing Activities</a:t>
            </a:r>
          </a:p>
        </p:txBody>
      </p:sp>
      <p:graphicFrame>
        <p:nvGraphicFramePr>
          <p:cNvPr id="5" name="Content Placeholder 2">
            <a:extLst>
              <a:ext uri="{FF2B5EF4-FFF2-40B4-BE49-F238E27FC236}">
                <a16:creationId xmlns:a16="http://schemas.microsoft.com/office/drawing/2014/main" id="{0CEC2ECA-0615-6667-E509-9C9C53447025}"/>
              </a:ext>
            </a:extLst>
          </p:cNvPr>
          <p:cNvGraphicFramePr>
            <a:graphicFrameLocks noGrp="1"/>
          </p:cNvGraphicFramePr>
          <p:nvPr>
            <p:ph sz="quarter" idx="4294967295"/>
            <p:extLst>
              <p:ext uri="{D42A27DB-BD31-4B8C-83A1-F6EECF244321}">
                <p14:modId xmlns:p14="http://schemas.microsoft.com/office/powerpoint/2010/main" val="1633790371"/>
              </p:ext>
            </p:extLst>
          </p:nvPr>
        </p:nvGraphicFramePr>
        <p:xfrm>
          <a:off x="465221" y="1626735"/>
          <a:ext cx="8384865" cy="109079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4" name="Diagram 3">
            <a:extLst>
              <a:ext uri="{FF2B5EF4-FFF2-40B4-BE49-F238E27FC236}">
                <a16:creationId xmlns:a16="http://schemas.microsoft.com/office/drawing/2014/main" id="{461F3B53-1B7A-F6EC-CAAF-108B34FA3FA2}"/>
              </a:ext>
            </a:extLst>
          </p:cNvPr>
          <p:cNvGraphicFramePr/>
          <p:nvPr>
            <p:extLst>
              <p:ext uri="{D42A27DB-BD31-4B8C-83A1-F6EECF244321}">
                <p14:modId xmlns:p14="http://schemas.microsoft.com/office/powerpoint/2010/main" val="2264742876"/>
              </p:ext>
            </p:extLst>
          </p:nvPr>
        </p:nvGraphicFramePr>
        <p:xfrm>
          <a:off x="465221" y="2877501"/>
          <a:ext cx="10655300" cy="3411622"/>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pic>
        <p:nvPicPr>
          <p:cNvPr id="1026" name="Picture 2" descr="A man sitting on a couch with his arms in the air">
            <a:extLst>
              <a:ext uri="{FF2B5EF4-FFF2-40B4-BE49-F238E27FC236}">
                <a16:creationId xmlns:a16="http://schemas.microsoft.com/office/drawing/2014/main" id="{45FB9D0D-F873-014E-1193-D604505C840C}"/>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232119" y="881772"/>
            <a:ext cx="2494660" cy="19957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7199172"/>
      </p:ext>
    </p:extLst>
  </p:cSld>
  <p:clrMapOvr>
    <a:masterClrMapping/>
  </p:clrMapOvr>
  <p:extLst>
    <p:ext uri="{6950BFC3-D8DA-4A85-94F7-54DA5524770B}">
      <p188:commentRel xmlns:p188="http://schemas.microsoft.com/office/powerpoint/2018/8/main" r:id="rId3"/>
    </p:ext>
  </p:extLs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4050F9-758E-961A-A86B-0D1A27056D4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EA14A4D-03A4-DB24-F57A-69664D78011E}"/>
              </a:ext>
            </a:extLst>
          </p:cNvPr>
          <p:cNvSpPr>
            <a:spLocks noGrp="1"/>
          </p:cNvSpPr>
          <p:nvPr>
            <p:ph type="title"/>
          </p:nvPr>
        </p:nvSpPr>
        <p:spPr>
          <a:xfrm>
            <a:off x="1073933" y="702320"/>
            <a:ext cx="10058400" cy="1027095"/>
          </a:xfrm>
        </p:spPr>
        <p:txBody>
          <a:bodyPr/>
          <a:lstStyle/>
          <a:p>
            <a:r>
              <a:rPr lang="en-CA"/>
              <a:t>Tips for Managing Activities</a:t>
            </a:r>
          </a:p>
        </p:txBody>
      </p:sp>
      <p:graphicFrame>
        <p:nvGraphicFramePr>
          <p:cNvPr id="4" name="Content Placeholder 3">
            <a:extLst>
              <a:ext uri="{FF2B5EF4-FFF2-40B4-BE49-F238E27FC236}">
                <a16:creationId xmlns:a16="http://schemas.microsoft.com/office/drawing/2014/main" id="{33165A20-067A-01D9-D348-A94F095FE828}"/>
              </a:ext>
            </a:extLst>
          </p:cNvPr>
          <p:cNvGraphicFramePr>
            <a:graphicFrameLocks noGrp="1"/>
          </p:cNvGraphicFramePr>
          <p:nvPr>
            <p:ph idx="1"/>
            <p:extLst>
              <p:ext uri="{D42A27DB-BD31-4B8C-83A1-F6EECF244321}">
                <p14:modId xmlns:p14="http://schemas.microsoft.com/office/powerpoint/2010/main" val="117816157"/>
              </p:ext>
            </p:extLst>
          </p:nvPr>
        </p:nvGraphicFramePr>
        <p:xfrm>
          <a:off x="1073933" y="1905828"/>
          <a:ext cx="8940924" cy="45726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194" name="Picture 2" descr="An old man with a bottle of deodorant on his head">
            <a:extLst>
              <a:ext uri="{FF2B5EF4-FFF2-40B4-BE49-F238E27FC236}">
                <a16:creationId xmlns:a16="http://schemas.microsoft.com/office/drawing/2014/main" id="{1DBAD0F1-8A94-5570-421E-17CE13934C31}"/>
              </a:ext>
            </a:extLst>
          </p:cNvPr>
          <p:cNvPicPr>
            <a:picLocks noChangeAspect="1" noChangeArrowheads="1"/>
          </p:cNvPicPr>
          <p:nvPr/>
        </p:nvPicPr>
        <p:blipFill>
          <a:blip r:embed="rId8">
            <a:alphaModFix amt="93000"/>
            <a:extLst>
              <a:ext uri="{28A0092B-C50C-407E-A947-70E740481C1C}">
                <a14:useLocalDpi xmlns:a14="http://schemas.microsoft.com/office/drawing/2010/main" val="0"/>
              </a:ext>
            </a:extLst>
          </a:blip>
          <a:srcRect/>
          <a:stretch>
            <a:fillRect/>
          </a:stretch>
        </p:blipFill>
        <p:spPr bwMode="auto">
          <a:xfrm>
            <a:off x="9364146" y="379563"/>
            <a:ext cx="2533031" cy="25656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78314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1B72CB-F4EB-EF09-A3DA-176CD38A8C8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C08E467-38DD-2DA2-1E19-934CE81A53F1}"/>
              </a:ext>
            </a:extLst>
          </p:cNvPr>
          <p:cNvSpPr>
            <a:spLocks noGrp="1"/>
          </p:cNvSpPr>
          <p:nvPr>
            <p:ph type="title"/>
          </p:nvPr>
        </p:nvSpPr>
        <p:spPr>
          <a:xfrm>
            <a:off x="1073933" y="676920"/>
            <a:ext cx="10058400" cy="1027095"/>
          </a:xfrm>
        </p:spPr>
        <p:txBody>
          <a:bodyPr/>
          <a:lstStyle/>
          <a:p>
            <a:r>
              <a:rPr lang="en-CA"/>
              <a:t>Tips for Managing Activities</a:t>
            </a:r>
          </a:p>
        </p:txBody>
      </p:sp>
      <p:graphicFrame>
        <p:nvGraphicFramePr>
          <p:cNvPr id="4" name="Content Placeholder 3">
            <a:extLst>
              <a:ext uri="{FF2B5EF4-FFF2-40B4-BE49-F238E27FC236}">
                <a16:creationId xmlns:a16="http://schemas.microsoft.com/office/drawing/2014/main" id="{774D82D4-CC5E-8EDE-1B71-4317B9EFCDD0}"/>
              </a:ext>
            </a:extLst>
          </p:cNvPr>
          <p:cNvGraphicFramePr>
            <a:graphicFrameLocks noGrp="1"/>
          </p:cNvGraphicFramePr>
          <p:nvPr>
            <p:ph idx="1"/>
            <p:extLst>
              <p:ext uri="{D42A27DB-BD31-4B8C-83A1-F6EECF244321}">
                <p14:modId xmlns:p14="http://schemas.microsoft.com/office/powerpoint/2010/main" val="3094072630"/>
              </p:ext>
            </p:extLst>
          </p:nvPr>
        </p:nvGraphicFramePr>
        <p:xfrm>
          <a:off x="888875" y="1970314"/>
          <a:ext cx="8276896" cy="39529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218" name="Picture 2" descr="person wearing green pants">
            <a:extLst>
              <a:ext uri="{FF2B5EF4-FFF2-40B4-BE49-F238E27FC236}">
                <a16:creationId xmlns:a16="http://schemas.microsoft.com/office/drawing/2014/main" id="{4B29C119-4A3B-AF8F-80F1-17A53E4C73E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336933" y="2905500"/>
            <a:ext cx="2692355" cy="17949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06563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46FD1F-036F-935F-7F5B-6930E512319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639F0B4-D1FB-FCF1-21E6-0E9D3223295F}"/>
              </a:ext>
            </a:extLst>
          </p:cNvPr>
          <p:cNvSpPr>
            <a:spLocks noGrp="1"/>
          </p:cNvSpPr>
          <p:nvPr>
            <p:ph type="title"/>
          </p:nvPr>
        </p:nvSpPr>
        <p:spPr/>
        <p:txBody>
          <a:bodyPr/>
          <a:lstStyle/>
          <a:p>
            <a:r>
              <a:rPr lang="en-CA"/>
              <a:t>Tips for Managing Activities</a:t>
            </a:r>
          </a:p>
        </p:txBody>
      </p:sp>
      <p:graphicFrame>
        <p:nvGraphicFramePr>
          <p:cNvPr id="4" name="Content Placeholder 3">
            <a:extLst>
              <a:ext uri="{FF2B5EF4-FFF2-40B4-BE49-F238E27FC236}">
                <a16:creationId xmlns:a16="http://schemas.microsoft.com/office/drawing/2014/main" id="{6141F223-AC77-0C9C-0315-C189B42403FE}"/>
              </a:ext>
            </a:extLst>
          </p:cNvPr>
          <p:cNvGraphicFramePr>
            <a:graphicFrameLocks noGrp="1"/>
          </p:cNvGraphicFramePr>
          <p:nvPr>
            <p:ph idx="1"/>
            <p:extLst>
              <p:ext uri="{D42A27DB-BD31-4B8C-83A1-F6EECF244321}">
                <p14:modId xmlns:p14="http://schemas.microsoft.com/office/powerpoint/2010/main" val="2602963050"/>
              </p:ext>
            </p:extLst>
          </p:nvPr>
        </p:nvGraphicFramePr>
        <p:xfrm>
          <a:off x="1073933" y="1905828"/>
          <a:ext cx="8592581" cy="45726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44" name="Picture 4">
            <a:extLst>
              <a:ext uri="{FF2B5EF4-FFF2-40B4-BE49-F238E27FC236}">
                <a16:creationId xmlns:a16="http://schemas.microsoft.com/office/drawing/2014/main" id="{5A3EB7D8-25E5-C8A2-AC97-7392EE5B88F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771700" y="736864"/>
            <a:ext cx="2162901" cy="21629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18170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32B410-2733-AE3F-C2C3-7134221A445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00E3FB5E-2639-1224-6949-4F15E31B33B7}"/>
              </a:ext>
            </a:extLst>
          </p:cNvPr>
          <p:cNvSpPr>
            <a:spLocks noGrp="1"/>
          </p:cNvSpPr>
          <p:nvPr>
            <p:ph type="title"/>
          </p:nvPr>
        </p:nvSpPr>
        <p:spPr/>
        <p:txBody>
          <a:bodyPr/>
          <a:lstStyle/>
          <a:p>
            <a:r>
              <a:rPr lang="en-CA"/>
              <a:t>Tips for Managing Activities</a:t>
            </a:r>
          </a:p>
        </p:txBody>
      </p:sp>
      <p:graphicFrame>
        <p:nvGraphicFramePr>
          <p:cNvPr id="4" name="Content Placeholder 3">
            <a:extLst>
              <a:ext uri="{FF2B5EF4-FFF2-40B4-BE49-F238E27FC236}">
                <a16:creationId xmlns:a16="http://schemas.microsoft.com/office/drawing/2014/main" id="{16E66672-5D01-60FE-E185-5CC13DB9DB4A}"/>
              </a:ext>
            </a:extLst>
          </p:cNvPr>
          <p:cNvGraphicFramePr>
            <a:graphicFrameLocks noGrp="1"/>
          </p:cNvGraphicFramePr>
          <p:nvPr>
            <p:ph idx="1"/>
            <p:extLst>
              <p:ext uri="{D42A27DB-BD31-4B8C-83A1-F6EECF244321}">
                <p14:modId xmlns:p14="http://schemas.microsoft.com/office/powerpoint/2010/main" val="1349997584"/>
              </p:ext>
            </p:extLst>
          </p:nvPr>
        </p:nvGraphicFramePr>
        <p:xfrm>
          <a:off x="1073933" y="2144485"/>
          <a:ext cx="9038896" cy="38114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1266" name="Picture 2" descr="a person holding a pink object in their hand">
            <a:extLst>
              <a:ext uri="{FF2B5EF4-FFF2-40B4-BE49-F238E27FC236}">
                <a16:creationId xmlns:a16="http://schemas.microsoft.com/office/drawing/2014/main" id="{41E744F9-017D-8675-F943-554BDBA9739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296400" y="711833"/>
            <a:ext cx="2736656" cy="18252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98501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alpha val="78000"/>
          </a:schemeClr>
        </a:solidFill>
        <a:effectLst/>
      </p:bgPr>
    </p:bg>
    <p:spTree>
      <p:nvGrpSpPr>
        <p:cNvPr id="1" name="">
          <a:extLst>
            <a:ext uri="{FF2B5EF4-FFF2-40B4-BE49-F238E27FC236}">
              <a16:creationId xmlns:a16="http://schemas.microsoft.com/office/drawing/2014/main" id="{F9B0E7F4-B496-8716-9AC8-C393BF392E2F}"/>
            </a:ext>
          </a:extLst>
        </p:cNvPr>
        <p:cNvGrpSpPr/>
        <p:nvPr/>
      </p:nvGrpSpPr>
      <p:grpSpPr>
        <a:xfrm>
          <a:off x="0" y="0"/>
          <a:ext cx="0" cy="0"/>
          <a:chOff x="0" y="0"/>
          <a:chExt cx="0" cy="0"/>
        </a:xfrm>
      </p:grpSpPr>
      <p:pic>
        <p:nvPicPr>
          <p:cNvPr id="12290" name="Picture 2" descr="A picture of a kitchen with a stove top oven">
            <a:extLst>
              <a:ext uri="{FF2B5EF4-FFF2-40B4-BE49-F238E27FC236}">
                <a16:creationId xmlns:a16="http://schemas.microsoft.com/office/drawing/2014/main" id="{963DEA91-C6CA-C691-792B-D62E0FC63783}"/>
              </a:ext>
            </a:extLst>
          </p:cNvPr>
          <p:cNvPicPr>
            <a:picLocks noChangeAspect="1" noChangeArrowheads="1"/>
          </p:cNvPicPr>
          <p:nvPr/>
        </p:nvPicPr>
        <p:blipFill>
          <a:blip r:embed="rId3">
            <a:alphaModFix amt="65000"/>
            <a:extLst>
              <a:ext uri="{28A0092B-C50C-407E-A947-70E740481C1C}">
                <a14:useLocalDpi xmlns:a14="http://schemas.microsoft.com/office/drawing/2010/main" val="0"/>
              </a:ext>
            </a:extLst>
          </a:blip>
          <a:srcRect/>
          <a:stretch>
            <a:fillRect/>
          </a:stretch>
        </p:blipFill>
        <p:spPr bwMode="auto">
          <a:xfrm>
            <a:off x="8832245" y="594099"/>
            <a:ext cx="3097137" cy="262345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A33CDA6E-0318-01AC-7414-9CC7F2BFFE6E}"/>
              </a:ext>
            </a:extLst>
          </p:cNvPr>
          <p:cNvSpPr>
            <a:spLocks noGrp="1"/>
          </p:cNvSpPr>
          <p:nvPr>
            <p:ph type="title"/>
          </p:nvPr>
        </p:nvSpPr>
        <p:spPr/>
        <p:txBody>
          <a:bodyPr/>
          <a:lstStyle/>
          <a:p>
            <a:r>
              <a:rPr lang="en-CA"/>
              <a:t>Tips for Managing Activities</a:t>
            </a:r>
          </a:p>
        </p:txBody>
      </p:sp>
      <p:graphicFrame>
        <p:nvGraphicFramePr>
          <p:cNvPr id="4" name="Content Placeholder 3">
            <a:extLst>
              <a:ext uri="{FF2B5EF4-FFF2-40B4-BE49-F238E27FC236}">
                <a16:creationId xmlns:a16="http://schemas.microsoft.com/office/drawing/2014/main" id="{C184470B-774D-1774-FA29-087E32BAE987}"/>
              </a:ext>
            </a:extLst>
          </p:cNvPr>
          <p:cNvGraphicFramePr>
            <a:graphicFrameLocks noGrp="1"/>
          </p:cNvGraphicFramePr>
          <p:nvPr>
            <p:ph idx="1"/>
            <p:extLst>
              <p:ext uri="{D42A27DB-BD31-4B8C-83A1-F6EECF244321}">
                <p14:modId xmlns:p14="http://schemas.microsoft.com/office/powerpoint/2010/main" val="2874288246"/>
              </p:ext>
            </p:extLst>
          </p:nvPr>
        </p:nvGraphicFramePr>
        <p:xfrm>
          <a:off x="1073933" y="1905828"/>
          <a:ext cx="8668781" cy="457260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91179533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3059E-2B40-69C9-3685-FF9B6AC8C58F}"/>
              </a:ext>
            </a:extLst>
          </p:cNvPr>
          <p:cNvSpPr>
            <a:spLocks noGrp="1"/>
          </p:cNvSpPr>
          <p:nvPr>
            <p:ph type="title"/>
          </p:nvPr>
        </p:nvSpPr>
        <p:spPr/>
        <p:txBody>
          <a:bodyPr/>
          <a:lstStyle/>
          <a:p>
            <a:r>
              <a:rPr lang="en-CA"/>
              <a:t>Tips for Managing Activities </a:t>
            </a:r>
          </a:p>
        </p:txBody>
      </p:sp>
      <p:graphicFrame>
        <p:nvGraphicFramePr>
          <p:cNvPr id="4" name="Content Placeholder 3">
            <a:extLst>
              <a:ext uri="{FF2B5EF4-FFF2-40B4-BE49-F238E27FC236}">
                <a16:creationId xmlns:a16="http://schemas.microsoft.com/office/drawing/2014/main" id="{20A9A66E-80BB-479E-128E-4E9065353D45}"/>
              </a:ext>
            </a:extLst>
          </p:cNvPr>
          <p:cNvGraphicFramePr>
            <a:graphicFrameLocks noGrp="1"/>
          </p:cNvGraphicFramePr>
          <p:nvPr>
            <p:ph idx="1"/>
            <p:extLst>
              <p:ext uri="{D42A27DB-BD31-4B8C-83A1-F6EECF244321}">
                <p14:modId xmlns:p14="http://schemas.microsoft.com/office/powerpoint/2010/main" val="3886507370"/>
              </p:ext>
            </p:extLst>
          </p:nvPr>
        </p:nvGraphicFramePr>
        <p:xfrm>
          <a:off x="1073933" y="1905828"/>
          <a:ext cx="9147753" cy="45726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3314" name="Picture 2" descr="A woman sitting on a washer next to a cat">
            <a:extLst>
              <a:ext uri="{FF2B5EF4-FFF2-40B4-BE49-F238E27FC236}">
                <a16:creationId xmlns:a16="http://schemas.microsoft.com/office/drawing/2014/main" id="{EFAB2FC2-77E8-ED96-71EE-3FEDA255351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372597" y="379563"/>
            <a:ext cx="2569029" cy="25690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0584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22A7C-7657-C326-7860-23FCA80D6587}"/>
              </a:ext>
            </a:extLst>
          </p:cNvPr>
          <p:cNvSpPr>
            <a:spLocks noGrp="1"/>
          </p:cNvSpPr>
          <p:nvPr>
            <p:ph type="title"/>
          </p:nvPr>
        </p:nvSpPr>
        <p:spPr/>
        <p:txBody>
          <a:bodyPr/>
          <a:lstStyle/>
          <a:p>
            <a:r>
              <a:rPr lang="en-CA"/>
              <a:t>Tips for Managing Activities </a:t>
            </a:r>
          </a:p>
        </p:txBody>
      </p:sp>
      <p:graphicFrame>
        <p:nvGraphicFramePr>
          <p:cNvPr id="4" name="Content Placeholder 3">
            <a:extLst>
              <a:ext uri="{FF2B5EF4-FFF2-40B4-BE49-F238E27FC236}">
                <a16:creationId xmlns:a16="http://schemas.microsoft.com/office/drawing/2014/main" id="{72AC00D7-BBF7-B6E5-F307-3E96876FAEBD}"/>
              </a:ext>
            </a:extLst>
          </p:cNvPr>
          <p:cNvGraphicFramePr>
            <a:graphicFrameLocks noGrp="1"/>
          </p:cNvGraphicFramePr>
          <p:nvPr>
            <p:ph idx="1"/>
            <p:extLst>
              <p:ext uri="{D42A27DB-BD31-4B8C-83A1-F6EECF244321}">
                <p14:modId xmlns:p14="http://schemas.microsoft.com/office/powerpoint/2010/main" val="1145312028"/>
              </p:ext>
            </p:extLst>
          </p:nvPr>
        </p:nvGraphicFramePr>
        <p:xfrm>
          <a:off x="984176" y="1990244"/>
          <a:ext cx="9047948" cy="45726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098" name="Picture 2" descr="A man carrying a large blue object on his back">
            <a:extLst>
              <a:ext uri="{FF2B5EF4-FFF2-40B4-BE49-F238E27FC236}">
                <a16:creationId xmlns:a16="http://schemas.microsoft.com/office/drawing/2014/main" id="{950F15FE-4726-D7F7-0010-ED6EB4C65C6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678339" y="401140"/>
            <a:ext cx="1959927" cy="25365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28643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F22D46C5-D004-3C4D-46EB-421D12D24972}"/>
              </a:ext>
            </a:extLst>
          </p:cNvPr>
          <p:cNvSpPr>
            <a:spLocks noGrp="1"/>
          </p:cNvSpPr>
          <p:nvPr>
            <p:ph sz="quarter" idx="13"/>
          </p:nvPr>
        </p:nvSpPr>
        <p:spPr>
          <a:xfrm>
            <a:off x="754064" y="2721429"/>
            <a:ext cx="9707108" cy="3774050"/>
          </a:xfrm>
        </p:spPr>
        <p:txBody>
          <a:bodyPr>
            <a:normAutofit fontScale="40000" lnSpcReduction="20000"/>
          </a:bodyPr>
          <a:lstStyle/>
          <a:p>
            <a:r>
              <a:rPr lang="en-CA" sz="4500" b="1" dirty="0"/>
              <a:t>Joyce</a:t>
            </a:r>
            <a:r>
              <a:rPr lang="en-CA" sz="4500" dirty="0"/>
              <a:t>:</a:t>
            </a:r>
          </a:p>
          <a:p>
            <a:pPr lvl="1"/>
            <a:r>
              <a:rPr lang="en-CA" sz="4500" dirty="0"/>
              <a:t>Fourth-year Nursing Student</a:t>
            </a:r>
          </a:p>
          <a:p>
            <a:pPr lvl="2"/>
            <a:r>
              <a:rPr lang="en-CA" sz="4500" dirty="0"/>
              <a:t>Interested in working with the senior population</a:t>
            </a:r>
          </a:p>
          <a:p>
            <a:pPr lvl="1"/>
            <a:r>
              <a:rPr lang="en-CA" sz="4500" dirty="0"/>
              <a:t>Mother of three and wife</a:t>
            </a:r>
          </a:p>
          <a:p>
            <a:pPr lvl="1"/>
            <a:r>
              <a:rPr lang="en-CA" sz="4500" dirty="0"/>
              <a:t>Moved to Canada in 2017 from Kenya</a:t>
            </a:r>
          </a:p>
          <a:p>
            <a:r>
              <a:rPr lang="en-CA" sz="4500" b="1" dirty="0"/>
              <a:t>Jared</a:t>
            </a:r>
            <a:r>
              <a:rPr lang="en-CA" sz="4500" dirty="0"/>
              <a:t>: </a:t>
            </a:r>
          </a:p>
          <a:p>
            <a:pPr lvl="1"/>
            <a:r>
              <a:rPr lang="en-CA" sz="4500" dirty="0"/>
              <a:t>Fourth-year Nursing Student</a:t>
            </a:r>
          </a:p>
          <a:p>
            <a:pPr lvl="2"/>
            <a:r>
              <a:rPr lang="en-CA" sz="4500" dirty="0"/>
              <a:t>Interested in working in mental health and emergency services</a:t>
            </a:r>
          </a:p>
          <a:p>
            <a:pPr lvl="1"/>
            <a:r>
              <a:rPr lang="en-CA" sz="4500" dirty="0"/>
              <a:t>Brother and son</a:t>
            </a:r>
          </a:p>
          <a:p>
            <a:pPr lvl="1"/>
            <a:r>
              <a:rPr lang="en-CA" sz="4500" dirty="0"/>
              <a:t>Lived in Saskatchewan my whole life</a:t>
            </a:r>
          </a:p>
          <a:p>
            <a:r>
              <a:rPr lang="en-CA" sz="4500" dirty="0"/>
              <a:t>Instructors, </a:t>
            </a:r>
            <a:r>
              <a:rPr lang="en-CA" sz="4500" b="1" dirty="0"/>
              <a:t>Jaimie &amp; Jill:</a:t>
            </a:r>
          </a:p>
          <a:p>
            <a:pPr lvl="1"/>
            <a:r>
              <a:rPr lang="en-CA" sz="4500" dirty="0"/>
              <a:t>Certified Respiratory Educators and Registered Nurses at Lung Saskatchewan</a:t>
            </a:r>
          </a:p>
          <a:p>
            <a:endParaRPr lang="en-CA" dirty="0"/>
          </a:p>
        </p:txBody>
      </p:sp>
      <p:sp>
        <p:nvSpPr>
          <p:cNvPr id="3" name="Title 2">
            <a:extLst>
              <a:ext uri="{FF2B5EF4-FFF2-40B4-BE49-F238E27FC236}">
                <a16:creationId xmlns:a16="http://schemas.microsoft.com/office/drawing/2014/main" id="{82AB6681-66FB-E7BE-3A68-3FF30DC0DD36}"/>
              </a:ext>
            </a:extLst>
          </p:cNvPr>
          <p:cNvSpPr>
            <a:spLocks noGrp="1"/>
          </p:cNvSpPr>
          <p:nvPr>
            <p:ph type="title"/>
          </p:nvPr>
        </p:nvSpPr>
        <p:spPr>
          <a:xfrm>
            <a:off x="754063" y="362522"/>
            <a:ext cx="10058400" cy="1170503"/>
          </a:xfrm>
        </p:spPr>
        <p:txBody>
          <a:bodyPr/>
          <a:lstStyle/>
          <a:p>
            <a:r>
              <a:rPr lang="en-CA" dirty="0"/>
              <a:t>Introduction</a:t>
            </a:r>
          </a:p>
        </p:txBody>
      </p:sp>
      <p:graphicFrame>
        <p:nvGraphicFramePr>
          <p:cNvPr id="4" name="Diagram 3">
            <a:extLst>
              <a:ext uri="{FF2B5EF4-FFF2-40B4-BE49-F238E27FC236}">
                <a16:creationId xmlns:a16="http://schemas.microsoft.com/office/drawing/2014/main" id="{52B37E9B-E6EB-8997-619B-D441250AB191}"/>
              </a:ext>
            </a:extLst>
          </p:cNvPr>
          <p:cNvGraphicFramePr/>
          <p:nvPr>
            <p:extLst>
              <p:ext uri="{D42A27DB-BD31-4B8C-83A1-F6EECF244321}">
                <p14:modId xmlns:p14="http://schemas.microsoft.com/office/powerpoint/2010/main" val="1817684596"/>
              </p:ext>
            </p:extLst>
          </p:nvPr>
        </p:nvGraphicFramePr>
        <p:xfrm>
          <a:off x="754063" y="749066"/>
          <a:ext cx="8757920" cy="262879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272721752"/>
      </p:ext>
    </p:extLst>
  </p:cSld>
  <p:clrMapOvr>
    <a:masterClrMapping/>
  </p:clrMapOvr>
  <p:extLst>
    <p:ext uri="{6950BFC3-D8DA-4A85-94F7-54DA5524770B}">
      <p188:commentRel xmlns:p188="http://schemas.microsoft.com/office/powerpoint/2018/8/main" r:id="rId3"/>
    </p:ext>
  </p:extLs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8D9331-2596-E0AA-DC8B-8427E778558B}"/>
              </a:ext>
            </a:extLst>
          </p:cNvPr>
          <p:cNvSpPr>
            <a:spLocks noGrp="1"/>
          </p:cNvSpPr>
          <p:nvPr>
            <p:ph type="title"/>
          </p:nvPr>
        </p:nvSpPr>
        <p:spPr>
          <a:xfrm>
            <a:off x="426720" y="2151247"/>
            <a:ext cx="3200400" cy="2418346"/>
          </a:xfrm>
        </p:spPr>
        <p:txBody>
          <a:bodyPr>
            <a:noAutofit/>
          </a:bodyPr>
          <a:lstStyle/>
          <a:p>
            <a:r>
              <a:rPr lang="en-CA" sz="4000"/>
              <a:t>Demonstration of Breathing Exercise:</a:t>
            </a:r>
            <a:br>
              <a:rPr lang="en-CA" sz="4000"/>
            </a:br>
            <a:br>
              <a:rPr lang="en-CA" sz="4000"/>
            </a:br>
            <a:r>
              <a:rPr lang="en-CA" sz="4000" b="1"/>
              <a:t>Pursed-lip Breathing</a:t>
            </a:r>
          </a:p>
        </p:txBody>
      </p:sp>
      <p:sp>
        <p:nvSpPr>
          <p:cNvPr id="3" name="Content Placeholder 2">
            <a:extLst>
              <a:ext uri="{FF2B5EF4-FFF2-40B4-BE49-F238E27FC236}">
                <a16:creationId xmlns:a16="http://schemas.microsoft.com/office/drawing/2014/main" id="{063DE22D-778D-57BE-E150-ECC9AF1968B2}"/>
              </a:ext>
            </a:extLst>
          </p:cNvPr>
          <p:cNvSpPr>
            <a:spLocks noGrp="1"/>
          </p:cNvSpPr>
          <p:nvPr>
            <p:ph idx="1"/>
          </p:nvPr>
        </p:nvSpPr>
        <p:spPr>
          <a:xfrm>
            <a:off x="4511842" y="2001254"/>
            <a:ext cx="6492240" cy="2418346"/>
          </a:xfrm>
        </p:spPr>
        <p:txBody>
          <a:bodyPr>
            <a:normAutofit fontScale="92500" lnSpcReduction="20000"/>
          </a:bodyPr>
          <a:lstStyle/>
          <a:p>
            <a:pPr marL="0" indent="0">
              <a:buNone/>
            </a:pPr>
            <a:endParaRPr lang="en-CA" b="1"/>
          </a:p>
          <a:p>
            <a:pPr marL="0" indent="0">
              <a:buNone/>
            </a:pPr>
            <a:r>
              <a:rPr lang="en-CA" sz="2600" b="1"/>
              <a:t>Steps:</a:t>
            </a:r>
          </a:p>
          <a:p>
            <a:pPr marL="749808" lvl="1" indent="-457200">
              <a:buFont typeface="+mj-lt"/>
              <a:buAutoNum type="arabicPeriod"/>
            </a:pPr>
            <a:r>
              <a:rPr lang="en-CA" sz="2600"/>
              <a:t>Inhale slowly through your nose</a:t>
            </a:r>
          </a:p>
          <a:p>
            <a:pPr marL="749808" lvl="1" indent="-457200">
              <a:buFont typeface="+mj-lt"/>
              <a:buAutoNum type="arabicPeriod"/>
            </a:pPr>
            <a:r>
              <a:rPr lang="en-CA" sz="2600"/>
              <a:t>Purse lips as if you are blowing a candle or whistling</a:t>
            </a:r>
          </a:p>
          <a:p>
            <a:pPr marL="749808" lvl="1" indent="-457200">
              <a:buFont typeface="+mj-lt"/>
              <a:buAutoNum type="arabicPeriod"/>
            </a:pPr>
            <a:r>
              <a:rPr lang="en-CA" sz="2600"/>
              <a:t>Exhale slowly through your mouth with pursed lips</a:t>
            </a:r>
          </a:p>
        </p:txBody>
      </p:sp>
      <p:sp>
        <p:nvSpPr>
          <p:cNvPr id="4" name="TextBox 3">
            <a:extLst>
              <a:ext uri="{FF2B5EF4-FFF2-40B4-BE49-F238E27FC236}">
                <a16:creationId xmlns:a16="http://schemas.microsoft.com/office/drawing/2014/main" id="{D1E62279-2434-7F2C-2D81-7F9BF9851696}"/>
              </a:ext>
            </a:extLst>
          </p:cNvPr>
          <p:cNvSpPr txBox="1"/>
          <p:nvPr/>
        </p:nvSpPr>
        <p:spPr>
          <a:xfrm>
            <a:off x="4511842" y="673100"/>
            <a:ext cx="6283158" cy="1015663"/>
          </a:xfrm>
          <a:prstGeom prst="rect">
            <a:avLst/>
          </a:prstGeom>
          <a:noFill/>
        </p:spPr>
        <p:txBody>
          <a:bodyPr wrap="square" rtlCol="0">
            <a:spAutoFit/>
          </a:bodyPr>
          <a:lstStyle/>
          <a:p>
            <a:r>
              <a:rPr lang="en-CA" sz="2000" b="1"/>
              <a:t>Purse-lip breathing</a:t>
            </a:r>
            <a:r>
              <a:rPr lang="en-CA" sz="2000"/>
              <a:t> is a breathing technique that reduces airflow limitation and gas trapping, which causes shortness of breath,  associated with chronic lung disease.</a:t>
            </a:r>
          </a:p>
        </p:txBody>
      </p:sp>
      <p:sp>
        <p:nvSpPr>
          <p:cNvPr id="5" name="TextBox 4">
            <a:extLst>
              <a:ext uri="{FF2B5EF4-FFF2-40B4-BE49-F238E27FC236}">
                <a16:creationId xmlns:a16="http://schemas.microsoft.com/office/drawing/2014/main" id="{0CA62088-F48F-118A-3824-36C2F2486DC6}"/>
              </a:ext>
            </a:extLst>
          </p:cNvPr>
          <p:cNvSpPr txBox="1"/>
          <p:nvPr/>
        </p:nvSpPr>
        <p:spPr>
          <a:xfrm>
            <a:off x="4648200" y="4838700"/>
            <a:ext cx="5765800" cy="1292662"/>
          </a:xfrm>
          <a:prstGeom prst="rect">
            <a:avLst/>
          </a:prstGeom>
          <a:noFill/>
        </p:spPr>
        <p:txBody>
          <a:bodyPr wrap="square" rtlCol="0">
            <a:spAutoFit/>
          </a:bodyPr>
          <a:lstStyle/>
          <a:p>
            <a:pPr marL="0" indent="0">
              <a:buNone/>
            </a:pPr>
            <a:r>
              <a:rPr lang="en-CA" sz="2000"/>
              <a:t>*</a:t>
            </a:r>
            <a:r>
              <a:rPr lang="en-CA" sz="2000" b="1"/>
              <a:t>Exhale for twice as long as you inhaled </a:t>
            </a:r>
          </a:p>
          <a:p>
            <a:pPr marL="0" indent="0">
              <a:buNone/>
            </a:pPr>
            <a:r>
              <a:rPr lang="en-CA" sz="2000"/>
              <a:t>i.e., if you inhale for two seconds, exhale for four seconds</a:t>
            </a:r>
            <a:r>
              <a:rPr lang="en-CA"/>
              <a:t>.</a:t>
            </a:r>
          </a:p>
          <a:p>
            <a:endParaRPr lang="en-CA"/>
          </a:p>
        </p:txBody>
      </p:sp>
    </p:spTree>
    <p:extLst>
      <p:ext uri="{BB962C8B-B14F-4D97-AF65-F5344CB8AC3E}">
        <p14:creationId xmlns:p14="http://schemas.microsoft.com/office/powerpoint/2010/main" val="1131269451"/>
      </p:ext>
    </p:extLst>
  </p:cSld>
  <p:clrMapOvr>
    <a:masterClrMapping/>
  </p:clrMapOvr>
  <p:extLst>
    <p:ext uri="{6950BFC3-D8DA-4A85-94F7-54DA5524770B}">
      <p188:commentRel xmlns:p188="http://schemas.microsoft.com/office/powerpoint/2018/8/main" r:id="rId3"/>
    </p:ext>
  </p:extLs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8D03A02-EC34-B7B7-B97A-4B33EA6B05E2}"/>
              </a:ext>
            </a:extLst>
          </p:cNvPr>
          <p:cNvSpPr>
            <a:spLocks noGrp="1"/>
          </p:cNvSpPr>
          <p:nvPr>
            <p:ph type="title"/>
          </p:nvPr>
        </p:nvSpPr>
        <p:spPr>
          <a:xfrm>
            <a:off x="734728" y="334729"/>
            <a:ext cx="10966383" cy="1450757"/>
          </a:xfrm>
        </p:spPr>
        <p:txBody>
          <a:bodyPr anchor="b">
            <a:normAutofit/>
          </a:bodyPr>
          <a:lstStyle/>
          <a:p>
            <a:r>
              <a:rPr lang="en-CA"/>
              <a:t>Activity: Group Pursed-lip Breathing Practice</a:t>
            </a:r>
          </a:p>
        </p:txBody>
      </p:sp>
      <p:pic>
        <p:nvPicPr>
          <p:cNvPr id="4" name="Content Placeholder 3" descr="A person's face with different facial features&#10;&#10;AI-generated content may be incorrect.">
            <a:extLst>
              <a:ext uri="{FF2B5EF4-FFF2-40B4-BE49-F238E27FC236}">
                <a16:creationId xmlns:a16="http://schemas.microsoft.com/office/drawing/2014/main" id="{45C04DF3-BAB6-03DD-0B0A-F48C31AF95AA}"/>
              </a:ext>
            </a:extLst>
          </p:cNvPr>
          <p:cNvPicPr>
            <a:picLocks noGrp="1" noChangeAspect="1"/>
          </p:cNvPicPr>
          <p:nvPr>
            <p:ph sz="quarter" idx="4"/>
          </p:nvPr>
        </p:nvPicPr>
        <p:blipFill>
          <a:blip r:embed="rId3"/>
          <a:stretch>
            <a:fillRect/>
          </a:stretch>
        </p:blipFill>
        <p:spPr>
          <a:xfrm>
            <a:off x="1527395" y="2090632"/>
            <a:ext cx="9137210" cy="3700568"/>
          </a:xfrm>
          <a:prstGeom prst="rect">
            <a:avLst/>
          </a:prstGeom>
          <a:noFill/>
        </p:spPr>
      </p:pic>
    </p:spTree>
    <p:extLst>
      <p:ext uri="{BB962C8B-B14F-4D97-AF65-F5344CB8AC3E}">
        <p14:creationId xmlns:p14="http://schemas.microsoft.com/office/powerpoint/2010/main" val="15745219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1C9109-C838-BF6D-E045-F4EF2D2ECE89}"/>
              </a:ext>
            </a:extLst>
          </p:cNvPr>
          <p:cNvSpPr>
            <a:spLocks noGrp="1"/>
          </p:cNvSpPr>
          <p:nvPr>
            <p:ph type="title"/>
          </p:nvPr>
        </p:nvSpPr>
        <p:spPr>
          <a:xfrm>
            <a:off x="360948" y="731520"/>
            <a:ext cx="3521242" cy="2341346"/>
          </a:xfrm>
        </p:spPr>
        <p:txBody>
          <a:bodyPr>
            <a:normAutofit/>
          </a:bodyPr>
          <a:lstStyle/>
          <a:p>
            <a:r>
              <a:rPr lang="en-CA" sz="4800"/>
              <a:t>Activity: </a:t>
            </a:r>
            <a:br>
              <a:rPr lang="en-CA" sz="4800"/>
            </a:br>
            <a:r>
              <a:rPr lang="en-CA" sz="4800"/>
              <a:t>Share your Strategies</a:t>
            </a:r>
          </a:p>
        </p:txBody>
      </p:sp>
      <p:sp>
        <p:nvSpPr>
          <p:cNvPr id="3" name="Content Placeholder 2">
            <a:extLst>
              <a:ext uri="{FF2B5EF4-FFF2-40B4-BE49-F238E27FC236}">
                <a16:creationId xmlns:a16="http://schemas.microsoft.com/office/drawing/2014/main" id="{2574FDC4-24E1-3ABC-2A65-1A087C90E01B}"/>
              </a:ext>
            </a:extLst>
          </p:cNvPr>
          <p:cNvSpPr>
            <a:spLocks noGrp="1"/>
          </p:cNvSpPr>
          <p:nvPr>
            <p:ph idx="1"/>
          </p:nvPr>
        </p:nvSpPr>
        <p:spPr>
          <a:xfrm>
            <a:off x="4335379" y="1020278"/>
            <a:ext cx="6492240" cy="5257800"/>
          </a:xfrm>
        </p:spPr>
        <p:txBody>
          <a:bodyPr/>
          <a:lstStyle/>
          <a:p>
            <a:pPr marL="0" indent="0">
              <a:buNone/>
            </a:pPr>
            <a:r>
              <a:rPr lang="en-CA" sz="3200"/>
              <a:t>GROUP SHARE:</a:t>
            </a:r>
          </a:p>
          <a:p>
            <a:pPr lvl="1">
              <a:buFont typeface="Courier New" panose="02070309020205020404" pitchFamily="49" charset="0"/>
              <a:buChar char="o"/>
            </a:pPr>
            <a:endParaRPr lang="en-CA" sz="3000"/>
          </a:p>
          <a:p>
            <a:pPr marL="201168" lvl="1" indent="0">
              <a:buNone/>
            </a:pPr>
            <a:r>
              <a:rPr lang="en-CA" sz="3000"/>
              <a:t>Does anyone have a </a:t>
            </a:r>
            <a:r>
              <a:rPr lang="en-CA" sz="3000" b="1"/>
              <a:t>strategy that works for them </a:t>
            </a:r>
            <a:r>
              <a:rPr lang="en-CA" sz="3000"/>
              <a:t>and would like to share with the rest of the group?</a:t>
            </a:r>
          </a:p>
          <a:p>
            <a:endParaRPr lang="en-CA"/>
          </a:p>
        </p:txBody>
      </p:sp>
      <p:pic>
        <p:nvPicPr>
          <p:cNvPr id="6" name="Picture 18" descr="Teamwork free icon">
            <a:extLst>
              <a:ext uri="{FF2B5EF4-FFF2-40B4-BE49-F238E27FC236}">
                <a16:creationId xmlns:a16="http://schemas.microsoft.com/office/drawing/2014/main" id="{463F45E9-A3F7-0B82-3216-C4EF1C384263}"/>
              </a:ext>
            </a:extLst>
          </p:cNvPr>
          <p:cNvPicPr>
            <a:picLocks noChangeAspect="1" noChangeArrowheads="1"/>
          </p:cNvPicPr>
          <p:nvPr/>
        </p:nvPicPr>
        <p:blipFill>
          <a:blip r:embed="rId4">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rot="2718495">
            <a:off x="822416" y="3797497"/>
            <a:ext cx="1797730" cy="18233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5487412"/>
      </p:ext>
    </p:extLst>
  </p:cSld>
  <p:clrMapOvr>
    <a:masterClrMapping/>
  </p:clrMapOvr>
  <p:extLst>
    <p:ext uri="{6950BFC3-D8DA-4A85-94F7-54DA5524770B}">
      <p188:commentRel xmlns:p188="http://schemas.microsoft.com/office/powerpoint/2018/8/main" r:id="rId3"/>
    </p:ext>
  </p:extLs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a:extLst>
              <a:ext uri="{FF2B5EF4-FFF2-40B4-BE49-F238E27FC236}">
                <a16:creationId xmlns:a16="http://schemas.microsoft.com/office/drawing/2014/main" id="{78A78757-E8B4-464A-3D61-97687F38833B}"/>
              </a:ext>
            </a:extLst>
          </p:cNvPr>
          <p:cNvGraphicFramePr/>
          <p:nvPr>
            <p:extLst>
              <p:ext uri="{D42A27DB-BD31-4B8C-83A1-F6EECF244321}">
                <p14:modId xmlns:p14="http://schemas.microsoft.com/office/powerpoint/2010/main" val="982274989"/>
              </p:ext>
            </p:extLst>
          </p:nvPr>
        </p:nvGraphicFramePr>
        <p:xfrm>
          <a:off x="459742" y="1259840"/>
          <a:ext cx="11272516" cy="506619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335158632"/>
      </p:ext>
    </p:extLst>
  </p:cSld>
  <p:clrMapOvr>
    <a:masterClrMapping/>
  </p:clrMapOvr>
  <p:extLst>
    <p:ext uri="{6950BFC3-D8DA-4A85-94F7-54DA5524770B}">
      <p188:commentRel xmlns:p188="http://schemas.microsoft.com/office/powerpoint/2018/8/main" r:id="rId3"/>
    </p:ext>
  </p:extLs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22814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C080DF-6EB8-44D8-3198-44247975E3D8}"/>
              </a:ext>
            </a:extLst>
          </p:cNvPr>
          <p:cNvSpPr>
            <a:spLocks noGrp="1"/>
          </p:cNvSpPr>
          <p:nvPr>
            <p:ph type="title"/>
          </p:nvPr>
        </p:nvSpPr>
        <p:spPr>
          <a:xfrm>
            <a:off x="1043445" y="725906"/>
            <a:ext cx="10058400" cy="1027095"/>
          </a:xfrm>
        </p:spPr>
        <p:txBody>
          <a:bodyPr/>
          <a:lstStyle/>
          <a:p>
            <a:r>
              <a:rPr lang="en-CA">
                <a:latin typeface="Times New Roman" panose="02020603050405020304" pitchFamily="18" charset="0"/>
                <a:cs typeface="Times New Roman" panose="02020603050405020304" pitchFamily="18" charset="0"/>
              </a:rPr>
              <a:t>References</a:t>
            </a:r>
          </a:p>
        </p:txBody>
      </p:sp>
      <p:sp>
        <p:nvSpPr>
          <p:cNvPr id="3" name="Content Placeholder 2">
            <a:extLst>
              <a:ext uri="{FF2B5EF4-FFF2-40B4-BE49-F238E27FC236}">
                <a16:creationId xmlns:a16="http://schemas.microsoft.com/office/drawing/2014/main" id="{A695B6BE-B474-B07D-1CFD-F5E876D9E06F}"/>
              </a:ext>
            </a:extLst>
          </p:cNvPr>
          <p:cNvSpPr>
            <a:spLocks noGrp="1"/>
          </p:cNvSpPr>
          <p:nvPr>
            <p:ph idx="1"/>
          </p:nvPr>
        </p:nvSpPr>
        <p:spPr/>
        <p:txBody>
          <a:bodyPr>
            <a:normAutofit fontScale="92500" lnSpcReduction="20000"/>
          </a:bodyPr>
          <a:lstStyle/>
          <a:p>
            <a:pPr marL="0" indent="-457200">
              <a:buNone/>
            </a:pPr>
            <a:r>
              <a:rPr lang="en-US" dirty="0">
                <a:solidFill>
                  <a:schemeClr val="tx1"/>
                </a:solidFill>
                <a:effectLst/>
                <a:latin typeface="Times New Roman" panose="02020603050405020304" pitchFamily="18" charset="0"/>
                <a:cs typeface="Times New Roman" panose="02020603050405020304" pitchFamily="18" charset="0"/>
              </a:rPr>
              <a:t>American Lung Association. (2024). </a:t>
            </a:r>
            <a:r>
              <a:rPr lang="en-US" i="1" dirty="0">
                <a:solidFill>
                  <a:schemeClr val="tx1"/>
                </a:solidFill>
                <a:effectLst/>
                <a:latin typeface="Times New Roman" panose="02020603050405020304" pitchFamily="18" charset="0"/>
                <a:cs typeface="Times New Roman" panose="02020603050405020304" pitchFamily="18" charset="0"/>
              </a:rPr>
              <a:t>Conserving Energy and Managing Your Daily Activities</a:t>
            </a:r>
            <a:r>
              <a:rPr lang="en-US" dirty="0">
                <a:solidFill>
                  <a:schemeClr val="tx1"/>
                </a:solidFill>
                <a:effectLst/>
                <a:latin typeface="Times New Roman" panose="02020603050405020304" pitchFamily="18" charset="0"/>
                <a:cs typeface="Times New Roman" panose="02020603050405020304" pitchFamily="18" charset="0"/>
              </a:rPr>
              <a:t>. American Lung  Association. </a:t>
            </a:r>
            <a:r>
              <a:rPr lang="en-US" dirty="0">
                <a:solidFill>
                  <a:schemeClr val="tx1"/>
                </a:solidFill>
                <a:effectLst/>
                <a:latin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https://www.lung.org/lung-health-diseases/lung-disease-lookup/copd/living-with-copd/daily-activities</a:t>
            </a:r>
            <a:endParaRPr lang="en-US" dirty="0">
              <a:solidFill>
                <a:schemeClr val="tx1"/>
              </a:solidFill>
              <a:latin typeface="Times New Roman" panose="02020603050405020304" pitchFamily="18" charset="0"/>
              <a:cs typeface="Times New Roman" panose="02020603050405020304" pitchFamily="18" charset="0"/>
            </a:endParaRPr>
          </a:p>
          <a:p>
            <a:pPr marL="0" indent="-457200">
              <a:buNone/>
            </a:pPr>
            <a:r>
              <a:rPr lang="en-US" dirty="0">
                <a:solidFill>
                  <a:schemeClr val="tx1"/>
                </a:solidFill>
                <a:effectLst/>
                <a:latin typeface="Times New Roman" panose="02020603050405020304" pitchFamily="18" charset="0"/>
                <a:cs typeface="Times New Roman" panose="02020603050405020304" pitchFamily="18" charset="0"/>
              </a:rPr>
              <a:t>Health Link British Columbia. (2022). </a:t>
            </a:r>
            <a:r>
              <a:rPr lang="en-US" i="1" dirty="0">
                <a:solidFill>
                  <a:schemeClr val="tx1"/>
                </a:solidFill>
                <a:effectLst/>
                <a:latin typeface="Times New Roman" panose="02020603050405020304" pitchFamily="18" charset="0"/>
                <a:cs typeface="Times New Roman" panose="02020603050405020304" pitchFamily="18" charset="0"/>
              </a:rPr>
              <a:t>Content map terms</a:t>
            </a:r>
            <a:r>
              <a:rPr lang="en-US" dirty="0">
                <a:solidFill>
                  <a:schemeClr val="tx1"/>
                </a:solidFill>
                <a:effectLst/>
                <a:latin typeface="Times New Roman" panose="02020603050405020304" pitchFamily="18" charset="0"/>
                <a:cs typeface="Times New Roman" panose="02020603050405020304" pitchFamily="18" charset="0"/>
              </a:rPr>
              <a:t>. Conserving Energy When You Have COPD or Other Chronic Conditions </a:t>
            </a:r>
            <a:r>
              <a:rPr lang="en-US" dirty="0">
                <a:solidFill>
                  <a:schemeClr val="tx1"/>
                </a:solidFill>
                <a:effectLst/>
                <a:latin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https://www.healthlinkbc.ca/illnessesconditions/copd/conserving-energy-when-you-have-copd-or-other-chronic-conditions</a:t>
            </a:r>
            <a:endParaRPr lang="en-US" dirty="0">
              <a:solidFill>
                <a:schemeClr val="tx1"/>
              </a:solidFill>
              <a:latin typeface="Times New Roman" panose="02020603050405020304" pitchFamily="18" charset="0"/>
              <a:cs typeface="Times New Roman" panose="02020603050405020304" pitchFamily="18" charset="0"/>
            </a:endParaRPr>
          </a:p>
          <a:p>
            <a:pPr marL="0" indent="0">
              <a:buNone/>
            </a:pPr>
            <a:r>
              <a:rPr lang="en-US" dirty="0">
                <a:effectLst/>
                <a:latin typeface="Times New Roman" panose="02020603050405020304" pitchFamily="18" charset="0"/>
                <a:cs typeface="Times New Roman" panose="02020603050405020304" pitchFamily="18" charset="0"/>
              </a:rPr>
              <a:t>Living Well with COPD. (2025). </a:t>
            </a:r>
            <a:r>
              <a:rPr lang="en-US" i="1" dirty="0">
                <a:effectLst/>
                <a:latin typeface="Times New Roman" panose="02020603050405020304" pitchFamily="18" charset="0"/>
                <a:cs typeface="Times New Roman" panose="02020603050405020304" pitchFamily="18" charset="0"/>
              </a:rPr>
              <a:t>Living well with a chronic obstructive pulmonary disease - COPD</a:t>
            </a:r>
            <a:r>
              <a:rPr lang="en-US" dirty="0">
                <a:effectLst/>
                <a:latin typeface="Times New Roman" panose="02020603050405020304" pitchFamily="18" charset="0"/>
                <a:cs typeface="Times New Roman" panose="02020603050405020304" pitchFamily="18" charset="0"/>
              </a:rPr>
              <a:t>. LWWCOPD. </a:t>
            </a:r>
            <a:r>
              <a:rPr lang="en-US" dirty="0">
                <a:effectLst/>
                <a:latin typeface="Times New Roman" panose="02020603050405020304" pitchFamily="18" charset="0"/>
                <a:cs typeface="Times New Roman" panose="02020603050405020304" pitchFamily="18" charset="0"/>
                <a:hlinkClick r:id="rId4"/>
              </a:rPr>
              <a:t>https://www.livingwellwithcopd.com/en/home.html</a:t>
            </a:r>
            <a:endParaRPr lang="en-US" dirty="0">
              <a:effectLst/>
              <a:latin typeface="Times New Roman" panose="02020603050405020304" pitchFamily="18" charset="0"/>
              <a:cs typeface="Times New Roman" panose="02020603050405020304" pitchFamily="18" charset="0"/>
            </a:endParaRPr>
          </a:p>
          <a:p>
            <a:pPr marL="0" indent="0">
              <a:buNone/>
            </a:pPr>
            <a:r>
              <a:rPr lang="en-US" i="1" dirty="0">
                <a:effectLst/>
                <a:latin typeface="Times New Roman" panose="02020603050405020304" pitchFamily="18" charset="0"/>
                <a:cs typeface="Times New Roman" panose="02020603050405020304" pitchFamily="18" charset="0"/>
              </a:rPr>
              <a:t>RESPTREC® respiratory training and educator course</a:t>
            </a:r>
            <a:r>
              <a:rPr lang="en-US" dirty="0">
                <a:effectLst/>
                <a:latin typeface="Times New Roman" panose="02020603050405020304" pitchFamily="18" charset="0"/>
                <a:cs typeface="Times New Roman" panose="02020603050405020304" pitchFamily="18" charset="0"/>
              </a:rPr>
              <a:t>. Lung Sask. (2025). </a:t>
            </a:r>
            <a:r>
              <a:rPr lang="en-US" dirty="0">
                <a:effectLst/>
                <a:latin typeface="Times New Roman" panose="02020603050405020304" pitchFamily="18" charset="0"/>
                <a:cs typeface="Times New Roman" panose="02020603050405020304" pitchFamily="18" charset="0"/>
                <a:hlinkClick r:id="rId5"/>
              </a:rPr>
              <a:t>https://www.resptrec.org/itinerary/itineraryOnline.php?currMenu=My%2BLearning%2BCentre</a:t>
            </a:r>
            <a:endParaRPr lang="en-US" dirty="0">
              <a:effectLst/>
              <a:latin typeface="Times New Roman" panose="02020603050405020304" pitchFamily="18" charset="0"/>
              <a:cs typeface="Times New Roman" panose="02020603050405020304" pitchFamily="18" charset="0"/>
            </a:endParaRPr>
          </a:p>
          <a:p>
            <a:pPr marL="0" indent="0">
              <a:buNone/>
            </a:pPr>
            <a:r>
              <a:rPr lang="en-US" b="1" dirty="0">
                <a:effectLst/>
                <a:latin typeface="Times New Roman" panose="02020603050405020304" pitchFamily="18" charset="0"/>
                <a:cs typeface="Times New Roman" panose="02020603050405020304" pitchFamily="18" charset="0"/>
              </a:rPr>
              <a:t>Images:</a:t>
            </a:r>
          </a:p>
          <a:p>
            <a:pPr marL="0" indent="0">
              <a:buNone/>
            </a:pPr>
            <a:r>
              <a:rPr lang="en-US" dirty="0">
                <a:effectLst/>
                <a:latin typeface="Times New Roman" panose="02020603050405020304" pitchFamily="18" charset="0"/>
                <a:cs typeface="Times New Roman" panose="02020603050405020304" pitchFamily="18" charset="0"/>
                <a:hlinkClick r:id="rId6"/>
              </a:rPr>
              <a:t>https://putneyclinic.co.uk/good-posture-sit-tall/</a:t>
            </a:r>
            <a:endParaRPr lang="en-US" dirty="0">
              <a:effectLst/>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hlinkClick r:id="rId7"/>
              </a:rPr>
              <a:t>https://motionptg.com/location/motion-maspeth/</a:t>
            </a: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hlinkClick r:id="rId8"/>
              </a:rPr>
              <a:t>https://unsplash.com/</a:t>
            </a:r>
            <a:endParaRPr lang="en-US" dirty="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a:p>
            <a:pPr marL="0" indent="0">
              <a:buNone/>
            </a:pPr>
            <a:endParaRPr lang="en-US" dirty="0">
              <a:effectLst/>
              <a:latin typeface="Times New Roman" panose="02020603050405020304" pitchFamily="18" charset="0"/>
              <a:cs typeface="Times New Roman" panose="02020603050405020304" pitchFamily="18" charset="0"/>
            </a:endParaRPr>
          </a:p>
          <a:p>
            <a:pPr marL="0" indent="0">
              <a:buNone/>
            </a:pPr>
            <a:endParaRPr lang="en-US" dirty="0">
              <a:effectLst/>
            </a:endParaRPr>
          </a:p>
          <a:p>
            <a:pPr marL="0" indent="0">
              <a:buNone/>
            </a:pPr>
            <a:endParaRPr lang="en-CA" dirty="0"/>
          </a:p>
        </p:txBody>
      </p:sp>
    </p:spTree>
    <p:extLst>
      <p:ext uri="{BB962C8B-B14F-4D97-AF65-F5344CB8AC3E}">
        <p14:creationId xmlns:p14="http://schemas.microsoft.com/office/powerpoint/2010/main" val="9763760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A13DA8-0675-43D1-3F3E-2F6777599562}"/>
              </a:ext>
            </a:extLst>
          </p:cNvPr>
          <p:cNvSpPr>
            <a:spLocks noGrp="1"/>
          </p:cNvSpPr>
          <p:nvPr>
            <p:ph type="title"/>
          </p:nvPr>
        </p:nvSpPr>
        <p:spPr/>
        <p:txBody>
          <a:bodyPr/>
          <a:lstStyle/>
          <a:p>
            <a:r>
              <a:rPr lang="en-CA"/>
              <a:t>Let’s Get to Know Everyone!</a:t>
            </a:r>
          </a:p>
        </p:txBody>
      </p:sp>
      <p:graphicFrame>
        <p:nvGraphicFramePr>
          <p:cNvPr id="4" name="Content Placeholder 3">
            <a:extLst>
              <a:ext uri="{FF2B5EF4-FFF2-40B4-BE49-F238E27FC236}">
                <a16:creationId xmlns:a16="http://schemas.microsoft.com/office/drawing/2014/main" id="{ACFDCC78-78AE-7ECC-9332-D4432AA20CA1}"/>
              </a:ext>
            </a:extLst>
          </p:cNvPr>
          <p:cNvGraphicFramePr>
            <a:graphicFrameLocks noGrp="1"/>
          </p:cNvGraphicFramePr>
          <p:nvPr>
            <p:ph idx="1"/>
            <p:extLst>
              <p:ext uri="{D42A27DB-BD31-4B8C-83A1-F6EECF244321}">
                <p14:modId xmlns:p14="http://schemas.microsoft.com/office/powerpoint/2010/main" val="2502392476"/>
              </p:ext>
            </p:extLst>
          </p:nvPr>
        </p:nvGraphicFramePr>
        <p:xfrm>
          <a:off x="4988560" y="731520"/>
          <a:ext cx="6746240" cy="52578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5" name="Picture 4">
            <a:extLst>
              <a:ext uri="{FF2B5EF4-FFF2-40B4-BE49-F238E27FC236}">
                <a16:creationId xmlns:a16="http://schemas.microsoft.com/office/drawing/2014/main" id="{3495A143-9D16-CD23-AB44-D1FBED3FC8A7}"/>
              </a:ext>
            </a:extLst>
          </p:cNvPr>
          <p:cNvPicPr>
            <a:picLocks noChangeAspect="1"/>
          </p:cNvPicPr>
          <p:nvPr/>
        </p:nvPicPr>
        <p:blipFill>
          <a:blip r:embed="rId9" cstate="print">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4135845" y="4518645"/>
            <a:ext cx="852715" cy="852715"/>
          </a:xfrm>
          <a:prstGeom prst="rect">
            <a:avLst/>
          </a:prstGeom>
        </p:spPr>
      </p:pic>
      <p:pic>
        <p:nvPicPr>
          <p:cNvPr id="6" name="Picture 5">
            <a:extLst>
              <a:ext uri="{FF2B5EF4-FFF2-40B4-BE49-F238E27FC236}">
                <a16:creationId xmlns:a16="http://schemas.microsoft.com/office/drawing/2014/main" id="{3092474F-3FB6-7CC7-12CA-1568AA6D0D0B}"/>
              </a:ext>
            </a:extLst>
          </p:cNvPr>
          <p:cNvPicPr>
            <a:picLocks noChangeAspect="1"/>
          </p:cNvPicPr>
          <p:nvPr/>
        </p:nvPicPr>
        <p:blipFill>
          <a:blip r:embed="rId10"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4135845" y="731520"/>
            <a:ext cx="852715" cy="852715"/>
          </a:xfrm>
          <a:prstGeom prst="rect">
            <a:avLst/>
          </a:prstGeom>
        </p:spPr>
      </p:pic>
    </p:spTree>
    <p:extLst>
      <p:ext uri="{BB962C8B-B14F-4D97-AF65-F5344CB8AC3E}">
        <p14:creationId xmlns:p14="http://schemas.microsoft.com/office/powerpoint/2010/main" val="4115593325"/>
      </p:ext>
    </p:extLst>
  </p:cSld>
  <p:clrMapOvr>
    <a:masterClrMapping/>
  </p:clrMapOvr>
  <p:extLst>
    <p:ext uri="{6950BFC3-D8DA-4A85-94F7-54DA5524770B}">
      <p188:commentRel xmlns:p188="http://schemas.microsoft.com/office/powerpoint/2018/8/main" r:id="rId3"/>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E76A63E-F093-BC0D-CBCA-401DDCC877DB}"/>
              </a:ext>
            </a:extLst>
          </p:cNvPr>
          <p:cNvSpPr>
            <a:spLocks noGrp="1"/>
          </p:cNvSpPr>
          <p:nvPr>
            <p:ph type="title" idx="4294967295"/>
          </p:nvPr>
        </p:nvSpPr>
        <p:spPr>
          <a:xfrm>
            <a:off x="488791" y="379730"/>
            <a:ext cx="11033760" cy="1169988"/>
          </a:xfrm>
        </p:spPr>
        <p:txBody>
          <a:bodyPr>
            <a:normAutofit fontScale="90000"/>
          </a:bodyPr>
          <a:lstStyle/>
          <a:p>
            <a:r>
              <a:rPr lang="en-CA" dirty="0"/>
              <a:t>Energy Conservation with Chronic Lung Disease</a:t>
            </a:r>
          </a:p>
        </p:txBody>
      </p:sp>
      <p:graphicFrame>
        <p:nvGraphicFramePr>
          <p:cNvPr id="4" name="Content Placeholder 3">
            <a:extLst>
              <a:ext uri="{FF2B5EF4-FFF2-40B4-BE49-F238E27FC236}">
                <a16:creationId xmlns:a16="http://schemas.microsoft.com/office/drawing/2014/main" id="{32C42916-1337-1D29-3BB4-FFC4CA54162A}"/>
              </a:ext>
            </a:extLst>
          </p:cNvPr>
          <p:cNvGraphicFramePr>
            <a:graphicFrameLocks noGrp="1"/>
          </p:cNvGraphicFramePr>
          <p:nvPr>
            <p:ph sz="quarter" idx="4294967295"/>
            <p:extLst>
              <p:ext uri="{D42A27DB-BD31-4B8C-83A1-F6EECF244321}">
                <p14:modId xmlns:p14="http://schemas.microsoft.com/office/powerpoint/2010/main" val="310545662"/>
              </p:ext>
            </p:extLst>
          </p:nvPr>
        </p:nvGraphicFramePr>
        <p:xfrm>
          <a:off x="591503" y="2106295"/>
          <a:ext cx="10828337" cy="40671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071811176"/>
      </p:ext>
    </p:extLst>
  </p:cSld>
  <p:clrMapOvr>
    <a:masterClrMapping/>
  </p:clrMapOvr>
  <p:extLst>
    <p:ext uri="{6950BFC3-D8DA-4A85-94F7-54DA5524770B}">
      <p188:commentRel xmlns:p188="http://schemas.microsoft.com/office/powerpoint/2018/8/main" r:id="rId3"/>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FEC88-B5C3-CC8F-5E9C-69A66A82E635}"/>
              </a:ext>
            </a:extLst>
          </p:cNvPr>
          <p:cNvSpPr>
            <a:spLocks noGrp="1"/>
          </p:cNvSpPr>
          <p:nvPr>
            <p:ph type="title"/>
          </p:nvPr>
        </p:nvSpPr>
        <p:spPr>
          <a:xfrm>
            <a:off x="457199" y="594359"/>
            <a:ext cx="3360821" cy="2286000"/>
          </a:xfrm>
        </p:spPr>
        <p:txBody>
          <a:bodyPr/>
          <a:lstStyle/>
          <a:p>
            <a:r>
              <a:rPr lang="en-CA"/>
              <a:t>Activities of Daily Living (ADL’s) </a:t>
            </a:r>
            <a:br>
              <a:rPr lang="en-CA"/>
            </a:br>
            <a:r>
              <a:rPr lang="en-CA"/>
              <a:t>&amp; Energy Conservation</a:t>
            </a:r>
          </a:p>
        </p:txBody>
      </p:sp>
      <p:sp>
        <p:nvSpPr>
          <p:cNvPr id="3" name="Content Placeholder 2">
            <a:extLst>
              <a:ext uri="{FF2B5EF4-FFF2-40B4-BE49-F238E27FC236}">
                <a16:creationId xmlns:a16="http://schemas.microsoft.com/office/drawing/2014/main" id="{259BA22D-76DE-EA08-97B5-B0EEF6449800}"/>
              </a:ext>
            </a:extLst>
          </p:cNvPr>
          <p:cNvSpPr>
            <a:spLocks noGrp="1"/>
          </p:cNvSpPr>
          <p:nvPr>
            <p:ph idx="1"/>
          </p:nvPr>
        </p:nvSpPr>
        <p:spPr>
          <a:xfrm>
            <a:off x="4559969" y="594359"/>
            <a:ext cx="6492240" cy="5845743"/>
          </a:xfrm>
        </p:spPr>
        <p:txBody>
          <a:bodyPr>
            <a:normAutofit lnSpcReduction="10000"/>
          </a:bodyPr>
          <a:lstStyle/>
          <a:p>
            <a:endParaRPr lang="en-CA" sz="2400" b="1"/>
          </a:p>
          <a:p>
            <a:r>
              <a:rPr lang="en-CA" sz="2400" b="1"/>
              <a:t>Activities of daily living (ADL’s)  </a:t>
            </a:r>
            <a:r>
              <a:rPr lang="en-CA" sz="2400"/>
              <a:t>are the tasks that individuals perform to take care of themselves regularly </a:t>
            </a:r>
          </a:p>
          <a:p>
            <a:pPr lvl="1"/>
            <a:r>
              <a:rPr lang="en-CA" sz="2400"/>
              <a:t>This includes, but is not limited to:</a:t>
            </a:r>
          </a:p>
          <a:p>
            <a:pPr lvl="2"/>
            <a:r>
              <a:rPr lang="en-CA" sz="2400"/>
              <a:t>bathing</a:t>
            </a:r>
          </a:p>
          <a:p>
            <a:pPr lvl="2"/>
            <a:r>
              <a:rPr lang="en-CA" sz="2400"/>
              <a:t>dressing </a:t>
            </a:r>
          </a:p>
          <a:p>
            <a:pPr lvl="2"/>
            <a:r>
              <a:rPr lang="en-CA" sz="2400"/>
              <a:t>housekeeping</a:t>
            </a:r>
          </a:p>
          <a:p>
            <a:pPr lvl="2"/>
            <a:r>
              <a:rPr lang="en-CA" sz="2400"/>
              <a:t>walking and climbing stairs</a:t>
            </a:r>
          </a:p>
          <a:p>
            <a:pPr lvl="2"/>
            <a:r>
              <a:rPr lang="en-CA" sz="2400"/>
              <a:t>shopping</a:t>
            </a:r>
          </a:p>
          <a:p>
            <a:pPr lvl="2"/>
            <a:r>
              <a:rPr lang="en-CA" sz="2400"/>
              <a:t>cooking</a:t>
            </a:r>
          </a:p>
          <a:p>
            <a:pPr marL="384048" lvl="2" indent="0">
              <a:buNone/>
            </a:pPr>
            <a:endParaRPr lang="en-CA" sz="2400"/>
          </a:p>
          <a:p>
            <a:pPr marL="384048" lvl="2" indent="0">
              <a:buNone/>
            </a:pPr>
            <a:r>
              <a:rPr lang="en-CA" sz="2400"/>
              <a:t>Each of these </a:t>
            </a:r>
            <a:r>
              <a:rPr lang="en-CA" sz="2400" b="1"/>
              <a:t>use</a:t>
            </a:r>
            <a:r>
              <a:rPr lang="en-CA" sz="2400"/>
              <a:t> different amounts of </a:t>
            </a:r>
            <a:r>
              <a:rPr lang="en-CA" sz="2400" b="1"/>
              <a:t>energy</a:t>
            </a:r>
            <a:r>
              <a:rPr lang="en-CA" sz="2400"/>
              <a:t>, so  it is </a:t>
            </a:r>
            <a:r>
              <a:rPr lang="en-CA" sz="2400" b="1"/>
              <a:t>essential to conserve your energy </a:t>
            </a:r>
            <a:r>
              <a:rPr lang="en-CA" sz="2400"/>
              <a:t>to be able to accomplish them all!</a:t>
            </a:r>
          </a:p>
          <a:p>
            <a:endParaRPr lang="en-CA"/>
          </a:p>
        </p:txBody>
      </p:sp>
    </p:spTree>
    <p:extLst>
      <p:ext uri="{BB962C8B-B14F-4D97-AF65-F5344CB8AC3E}">
        <p14:creationId xmlns:p14="http://schemas.microsoft.com/office/powerpoint/2010/main" val="3447478346"/>
      </p:ext>
    </p:extLst>
  </p:cSld>
  <p:clrMapOvr>
    <a:masterClrMapping/>
  </p:clrMapOvr>
  <p:extLst>
    <p:ext uri="{6950BFC3-D8DA-4A85-94F7-54DA5524770B}">
      <p188:commentRel xmlns:p188="http://schemas.microsoft.com/office/powerpoint/2018/8/main" r:id="rId3"/>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6C8604D-EFE8-786E-BEBD-EEA5D61FCBDD}"/>
              </a:ext>
            </a:extLst>
          </p:cNvPr>
          <p:cNvSpPr>
            <a:spLocks noGrp="1"/>
          </p:cNvSpPr>
          <p:nvPr>
            <p:ph type="title"/>
          </p:nvPr>
        </p:nvSpPr>
        <p:spPr>
          <a:xfrm>
            <a:off x="1073933" y="791220"/>
            <a:ext cx="10058400" cy="1027095"/>
          </a:xfrm>
        </p:spPr>
        <p:txBody>
          <a:bodyPr anchor="b">
            <a:normAutofit/>
          </a:bodyPr>
          <a:lstStyle/>
          <a:p>
            <a:r>
              <a:rPr lang="en-CA" dirty="0"/>
              <a:t>The Five P’s of Energy Conservation</a:t>
            </a:r>
          </a:p>
        </p:txBody>
      </p:sp>
      <p:graphicFrame>
        <p:nvGraphicFramePr>
          <p:cNvPr id="4" name="Content Placeholder 3">
            <a:extLst>
              <a:ext uri="{FF2B5EF4-FFF2-40B4-BE49-F238E27FC236}">
                <a16:creationId xmlns:a16="http://schemas.microsoft.com/office/drawing/2014/main" id="{051ADE93-A16F-0910-B3DF-FA30D6A4D012}"/>
              </a:ext>
            </a:extLst>
          </p:cNvPr>
          <p:cNvGraphicFramePr>
            <a:graphicFrameLocks noGrp="1"/>
          </p:cNvGraphicFramePr>
          <p:nvPr>
            <p:ph idx="1"/>
            <p:extLst>
              <p:ext uri="{D42A27DB-BD31-4B8C-83A1-F6EECF244321}">
                <p14:modId xmlns:p14="http://schemas.microsoft.com/office/powerpoint/2010/main" val="1888076665"/>
              </p:ext>
            </p:extLst>
          </p:nvPr>
        </p:nvGraphicFramePr>
        <p:xfrm>
          <a:off x="1073933" y="1905828"/>
          <a:ext cx="10027912" cy="457260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386024938"/>
      </p:ext>
    </p:extLst>
  </p:cSld>
  <p:clrMapOvr>
    <a:masterClrMapping/>
  </p:clrMapOvr>
  <p:extLst>
    <p:ext uri="{6950BFC3-D8DA-4A85-94F7-54DA5524770B}">
      <p188:commentRel xmlns:p188="http://schemas.microsoft.com/office/powerpoint/2018/8/main" r:id="rId3"/>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A man sitting in a chair with his head in his hands">
            <a:extLst>
              <a:ext uri="{FF2B5EF4-FFF2-40B4-BE49-F238E27FC236}">
                <a16:creationId xmlns:a16="http://schemas.microsoft.com/office/drawing/2014/main" id="{1EB86364-7C77-E42A-D7DD-E8E831E22AB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01743" y="3797861"/>
            <a:ext cx="3348446" cy="2790372"/>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a:extLst>
              <a:ext uri="{FF2B5EF4-FFF2-40B4-BE49-F238E27FC236}">
                <a16:creationId xmlns:a16="http://schemas.microsoft.com/office/drawing/2014/main" id="{1099106D-528A-580A-8C0C-0163C7104834}"/>
              </a:ext>
            </a:extLst>
          </p:cNvPr>
          <p:cNvSpPr>
            <a:spLocks noGrp="1"/>
          </p:cNvSpPr>
          <p:nvPr>
            <p:ph type="title"/>
          </p:nvPr>
        </p:nvSpPr>
        <p:spPr/>
        <p:txBody>
          <a:bodyPr/>
          <a:lstStyle/>
          <a:p>
            <a:r>
              <a:rPr lang="en-CA" b="1"/>
              <a:t>1) Pace yourself</a:t>
            </a:r>
          </a:p>
        </p:txBody>
      </p:sp>
      <p:graphicFrame>
        <p:nvGraphicFramePr>
          <p:cNvPr id="4" name="Content Placeholder 3">
            <a:extLst>
              <a:ext uri="{FF2B5EF4-FFF2-40B4-BE49-F238E27FC236}">
                <a16:creationId xmlns:a16="http://schemas.microsoft.com/office/drawing/2014/main" id="{9EFE4370-D425-F59E-3FF9-25AB77D67A31}"/>
              </a:ext>
            </a:extLst>
          </p:cNvPr>
          <p:cNvGraphicFramePr>
            <a:graphicFrameLocks noGrp="1"/>
          </p:cNvGraphicFramePr>
          <p:nvPr>
            <p:ph idx="1"/>
            <p:extLst>
              <p:ext uri="{D42A27DB-BD31-4B8C-83A1-F6EECF244321}">
                <p14:modId xmlns:p14="http://schemas.microsoft.com/office/powerpoint/2010/main" val="1942427327"/>
              </p:ext>
            </p:extLst>
          </p:nvPr>
        </p:nvGraphicFramePr>
        <p:xfrm>
          <a:off x="1073150" y="1906588"/>
          <a:ext cx="8332107" cy="4572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1988999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165357-726E-E1A3-AC64-9523B783CB3C}"/>
            </a:ext>
          </a:extLst>
        </p:cNvPr>
        <p:cNvGrpSpPr/>
        <p:nvPr/>
      </p:nvGrpSpPr>
      <p:grpSpPr>
        <a:xfrm>
          <a:off x="0" y="0"/>
          <a:ext cx="0" cy="0"/>
          <a:chOff x="0" y="0"/>
          <a:chExt cx="0" cy="0"/>
        </a:xfrm>
      </p:grpSpPr>
      <p:pic>
        <p:nvPicPr>
          <p:cNvPr id="2050" name="Picture 2" descr="person writing bucket list on book">
            <a:extLst>
              <a:ext uri="{FF2B5EF4-FFF2-40B4-BE49-F238E27FC236}">
                <a16:creationId xmlns:a16="http://schemas.microsoft.com/office/drawing/2014/main" id="{05AA8B88-3F62-83EC-CE5B-CE19BAD13963}"/>
              </a:ext>
            </a:extLst>
          </p:cNvPr>
          <p:cNvPicPr>
            <a:picLocks noChangeAspect="1" noChangeArrowheads="1"/>
          </p:cNvPicPr>
          <p:nvPr/>
        </p:nvPicPr>
        <p:blipFill>
          <a:blip r:embed="rId3">
            <a:alphaModFix amt="86000"/>
            <a:extLst>
              <a:ext uri="{28A0092B-C50C-407E-A947-70E740481C1C}">
                <a14:useLocalDpi xmlns:a14="http://schemas.microsoft.com/office/drawing/2010/main" val="0"/>
              </a:ext>
            </a:extLst>
          </a:blip>
          <a:srcRect/>
          <a:stretch>
            <a:fillRect/>
          </a:stretch>
        </p:blipFill>
        <p:spPr bwMode="auto">
          <a:xfrm>
            <a:off x="9169096" y="4321629"/>
            <a:ext cx="2875361" cy="1913069"/>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a:extLst>
              <a:ext uri="{FF2B5EF4-FFF2-40B4-BE49-F238E27FC236}">
                <a16:creationId xmlns:a16="http://schemas.microsoft.com/office/drawing/2014/main" id="{A80C89F3-37CA-77B7-58DD-4F03D68BDE83}"/>
              </a:ext>
            </a:extLst>
          </p:cNvPr>
          <p:cNvSpPr>
            <a:spLocks noGrp="1"/>
          </p:cNvSpPr>
          <p:nvPr>
            <p:ph type="title"/>
          </p:nvPr>
        </p:nvSpPr>
        <p:spPr/>
        <p:txBody>
          <a:bodyPr/>
          <a:lstStyle/>
          <a:p>
            <a:r>
              <a:rPr lang="en-CA" b="1"/>
              <a:t>2) Plan ahead</a:t>
            </a:r>
          </a:p>
        </p:txBody>
      </p:sp>
      <p:graphicFrame>
        <p:nvGraphicFramePr>
          <p:cNvPr id="4" name="Content Placeholder 3">
            <a:extLst>
              <a:ext uri="{FF2B5EF4-FFF2-40B4-BE49-F238E27FC236}">
                <a16:creationId xmlns:a16="http://schemas.microsoft.com/office/drawing/2014/main" id="{D2293326-8676-B498-10CB-43FF417AC313}"/>
              </a:ext>
            </a:extLst>
          </p:cNvPr>
          <p:cNvGraphicFramePr>
            <a:graphicFrameLocks noGrp="1"/>
          </p:cNvGraphicFramePr>
          <p:nvPr>
            <p:ph idx="1"/>
            <p:extLst>
              <p:ext uri="{D42A27DB-BD31-4B8C-83A1-F6EECF244321}">
                <p14:modId xmlns:p14="http://schemas.microsoft.com/office/powerpoint/2010/main" val="3333457079"/>
              </p:ext>
            </p:extLst>
          </p:nvPr>
        </p:nvGraphicFramePr>
        <p:xfrm>
          <a:off x="1073150" y="1906588"/>
          <a:ext cx="8440964" cy="4572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1480230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17E71B-A353-853F-AC9E-D7C8A7D75BB4}"/>
            </a:ext>
          </a:extLst>
        </p:cNvPr>
        <p:cNvGrpSpPr/>
        <p:nvPr/>
      </p:nvGrpSpPr>
      <p:grpSpPr>
        <a:xfrm>
          <a:off x="0" y="0"/>
          <a:ext cx="0" cy="0"/>
          <a:chOff x="0" y="0"/>
          <a:chExt cx="0" cy="0"/>
        </a:xfrm>
      </p:grpSpPr>
      <p:sp>
        <p:nvSpPr>
          <p:cNvPr id="3" name="Title 2">
            <a:extLst>
              <a:ext uri="{FF2B5EF4-FFF2-40B4-BE49-F238E27FC236}">
                <a16:creationId xmlns:a16="http://schemas.microsoft.com/office/drawing/2014/main" id="{58C14873-D8EB-F269-660A-96BACF04A8F5}"/>
              </a:ext>
            </a:extLst>
          </p:cNvPr>
          <p:cNvSpPr>
            <a:spLocks noGrp="1"/>
          </p:cNvSpPr>
          <p:nvPr>
            <p:ph type="title"/>
          </p:nvPr>
        </p:nvSpPr>
        <p:spPr/>
        <p:txBody>
          <a:bodyPr/>
          <a:lstStyle/>
          <a:p>
            <a:r>
              <a:rPr lang="en-CA" b="1"/>
              <a:t>3) Position yourself</a:t>
            </a:r>
          </a:p>
        </p:txBody>
      </p:sp>
      <p:graphicFrame>
        <p:nvGraphicFramePr>
          <p:cNvPr id="4" name="Content Placeholder 3">
            <a:extLst>
              <a:ext uri="{FF2B5EF4-FFF2-40B4-BE49-F238E27FC236}">
                <a16:creationId xmlns:a16="http://schemas.microsoft.com/office/drawing/2014/main" id="{82F98B98-3DD6-5E4D-866D-727E1122B51F}"/>
              </a:ext>
            </a:extLst>
          </p:cNvPr>
          <p:cNvGraphicFramePr>
            <a:graphicFrameLocks noGrp="1"/>
          </p:cNvGraphicFramePr>
          <p:nvPr>
            <p:ph idx="1"/>
            <p:extLst>
              <p:ext uri="{D42A27DB-BD31-4B8C-83A1-F6EECF244321}">
                <p14:modId xmlns:p14="http://schemas.microsoft.com/office/powerpoint/2010/main" val="2015695454"/>
              </p:ext>
            </p:extLst>
          </p:nvPr>
        </p:nvGraphicFramePr>
        <p:xfrm>
          <a:off x="1073150" y="1906588"/>
          <a:ext cx="10028238" cy="4572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1026" name="Picture 2">
            <a:extLst>
              <a:ext uri="{FF2B5EF4-FFF2-40B4-BE49-F238E27FC236}">
                <a16:creationId xmlns:a16="http://schemas.microsoft.com/office/drawing/2014/main" id="{B0891E81-BE7A-2804-DBEB-E3F401FEAB6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368128" y="3904734"/>
            <a:ext cx="2949952" cy="294995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0A0D0A19-4317-F00A-AF54-4FE413AAEDBA}"/>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248273" y="603154"/>
            <a:ext cx="3069807" cy="30698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4475312"/>
      </p:ext>
    </p:extLst>
  </p:cSld>
  <p:clrMapOvr>
    <a:masterClrMapping/>
  </p:clrMapOvr>
  <p:extLst>
    <p:ext uri="{6950BFC3-D8DA-4A85-94F7-54DA5524770B}">
      <p188:commentRel xmlns:p188="http://schemas.microsoft.com/office/powerpoint/2018/8/main" r:id="rId3"/>
    </p:ext>
  </p:extLst>
</p:sld>
</file>

<file path=ppt/theme/theme1.xml><?xml version="1.0" encoding="utf-8"?>
<a:theme xmlns:a="http://schemas.openxmlformats.org/drawingml/2006/main" name="LAS Updated Theme Dec 22 2021">
  <a:themeElements>
    <a:clrScheme name="Custom 4">
      <a:dk1>
        <a:sysClr val="windowText" lastClr="000000"/>
      </a:dk1>
      <a:lt1>
        <a:sysClr val="window" lastClr="FFFFFF"/>
      </a:lt1>
      <a:dk2>
        <a:srgbClr val="655F60"/>
      </a:dk2>
      <a:lt2>
        <a:srgbClr val="D9D9D9"/>
      </a:lt2>
      <a:accent1>
        <a:srgbClr val="0084B8"/>
      </a:accent1>
      <a:accent2>
        <a:srgbClr val="004F6E"/>
      </a:accent2>
      <a:accent3>
        <a:srgbClr val="C2BEBE"/>
      </a:accent3>
      <a:accent4>
        <a:srgbClr val="3D3839"/>
      </a:accent4>
      <a:accent5>
        <a:srgbClr val="BE1E2D"/>
      </a:accent5>
      <a:accent6>
        <a:srgbClr val="655F60"/>
      </a:accent6>
      <a:hlink>
        <a:srgbClr val="000000"/>
      </a:hlink>
      <a:folHlink>
        <a:srgbClr val="0084B8"/>
      </a:folHlink>
    </a:clrScheme>
    <a:fontScheme name="Gotham">
      <a:majorFont>
        <a:latin typeface="Gotham Medium"/>
        <a:ea typeface=""/>
        <a:cs typeface=""/>
      </a:majorFont>
      <a:minorFont>
        <a:latin typeface="Gotham Book"/>
        <a:ea typeface=""/>
        <a:cs typeface=""/>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LAS Updated Theme Dec 22 2021" id="{14259BDE-9E59-4C78-924E-546CC7F50B71}" vid="{A4C8EAFA-AA44-4156-A26A-C166B93CE45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0a7988c9-c710-44d6-b4d8-7f1d7ae89cf1" xsi:nil="true"/>
    <lcf76f155ced4ddcb4097134ff3c332f xmlns="ab0bdaf8-9882-4188-a623-854d0c522e44">
      <Terms xmlns="http://schemas.microsoft.com/office/infopath/2007/PartnerControls"/>
    </lcf76f155ced4ddcb4097134ff3c332f>
    <SharedWithUsers xmlns="0a7988c9-c710-44d6-b4d8-7f1d7ae89cf1">
      <UserInfo>
        <DisplayName>Khloe George</DisplayName>
        <AccountId>137</AccountId>
        <AccountType/>
      </UserInfo>
      <UserInfo>
        <DisplayName>Adeline Halibert</DisplayName>
        <AccountId>138</AccountId>
        <AccountType/>
      </UserInfo>
      <UserInfo>
        <DisplayName>Jill Hubick</DisplayName>
        <AccountId>16</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B36A6D74F26514494241EF9CB8CF608" ma:contentTypeVersion="18" ma:contentTypeDescription="Create a new document." ma:contentTypeScope="" ma:versionID="9e31eabecaff0f340664828b6e468d32">
  <xsd:schema xmlns:xsd="http://www.w3.org/2001/XMLSchema" xmlns:xs="http://www.w3.org/2001/XMLSchema" xmlns:p="http://schemas.microsoft.com/office/2006/metadata/properties" xmlns:ns2="ab0bdaf8-9882-4188-a623-854d0c522e44" xmlns:ns3="0a7988c9-c710-44d6-b4d8-7f1d7ae89cf1" targetNamespace="http://schemas.microsoft.com/office/2006/metadata/properties" ma:root="true" ma:fieldsID="01f9fb63ca201e57b80ab5a3b92e1f8f" ns2:_="" ns3:_="">
    <xsd:import namespace="ab0bdaf8-9882-4188-a623-854d0c522e44"/>
    <xsd:import namespace="0a7988c9-c710-44d6-b4d8-7f1d7ae89cf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Location" minOccurs="0"/>
                <xsd:element ref="ns2:MediaServiceGenerationTime" minOccurs="0"/>
                <xsd:element ref="ns2:MediaServiceEventHashCode" minOccurs="0"/>
                <xsd:element ref="ns2:MediaServiceOCR" minOccurs="0"/>
                <xsd:element ref="ns2:MediaLengthInSeconds" minOccurs="0"/>
                <xsd:element ref="ns2:lcf76f155ced4ddcb4097134ff3c332f" minOccurs="0"/>
                <xsd:element ref="ns3:TaxCatchAll" minOccurs="0"/>
                <xsd:element ref="ns2:MediaServiceSearchPropertie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b0bdaf8-9882-4188-a623-854d0c522e4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cdc70f1c-5946-44fa-9f45-8fb0fbb2a7ca" ma:termSetId="09814cd3-568e-fe90-9814-8d621ff8fb84" ma:anchorId="fba54fb3-c3e1-fe81-a776-ca4b69148c4d" ma:open="true" ma:isKeyword="false">
      <xsd:complexType>
        <xsd:sequence>
          <xsd:element ref="pc:Terms" minOccurs="0" maxOccurs="1"/>
        </xsd:sequence>
      </xsd:complexType>
    </xsd:element>
    <xsd:element name="MediaServiceSearchProperties" ma:index="23" nillable="true" ma:displayName="MediaServiceSearchProperties" ma:hidden="true" ma:internalName="MediaServiceSearchProperties" ma:readOnly="true">
      <xsd:simpleType>
        <xsd:restriction base="dms:Note"/>
      </xsd:simple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a7988c9-c710-44d6-b4d8-7f1d7ae89cf1"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4e3b8e1c-8d94-4789-89c8-4a82632e9895}" ma:internalName="TaxCatchAll" ma:showField="CatchAllData" ma:web="0a7988c9-c710-44d6-b4d8-7f1d7ae89cf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8393A96-6AD7-4777-AFC4-3468EF167CA4}">
  <ds:schemaRefs>
    <ds:schemaRef ds:uri="http://schemas.microsoft.com/sharepoint/v3/contenttype/forms"/>
  </ds:schemaRefs>
</ds:datastoreItem>
</file>

<file path=customXml/itemProps2.xml><?xml version="1.0" encoding="utf-8"?>
<ds:datastoreItem xmlns:ds="http://schemas.openxmlformats.org/officeDocument/2006/customXml" ds:itemID="{B9D11F2B-3AFD-40B9-8941-EBE3633A180C}">
  <ds:schemaRefs>
    <ds:schemaRef ds:uri="0a7988c9-c710-44d6-b4d8-7f1d7ae89cf1"/>
    <ds:schemaRef ds:uri="36924dc2-5b8d-4e9b-b493-ba4c626ecb10"/>
    <ds:schemaRef ds:uri="ab0bdaf8-9882-4188-a623-854d0c522e44"/>
    <ds:schemaRef ds:uri="b25d294c-ce17-421b-a6c2-990ba5f2865f"/>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793B52EA-C0D3-4E26-BD48-A3D60073419A}">
  <ds:schemaRefs>
    <ds:schemaRef ds:uri="0a7988c9-c710-44d6-b4d8-7f1d7ae89cf1"/>
    <ds:schemaRef ds:uri="ab0bdaf8-9882-4188-a623-854d0c522e4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LAS Updated Theme Dec 22 2021</Template>
  <TotalTime>1</TotalTime>
  <Words>1514</Words>
  <Application>Microsoft Office PowerPoint</Application>
  <PresentationFormat>Widescreen</PresentationFormat>
  <Paragraphs>206</Paragraphs>
  <Slides>25</Slides>
  <Notes>23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25</vt:i4>
      </vt:variant>
    </vt:vector>
  </HeadingPairs>
  <TitlesOfParts>
    <vt:vector size="34" baseType="lpstr">
      <vt:lpstr>Arial</vt:lpstr>
      <vt:lpstr>Calibri</vt:lpstr>
      <vt:lpstr>Courier New</vt:lpstr>
      <vt:lpstr>Gotham</vt:lpstr>
      <vt:lpstr>Gotham Book</vt:lpstr>
      <vt:lpstr>Gotham Medium</vt:lpstr>
      <vt:lpstr>Open Sans</vt:lpstr>
      <vt:lpstr>Times New Roman</vt:lpstr>
      <vt:lpstr>LAS Updated Theme Dec 22 2021</vt:lpstr>
      <vt:lpstr>Chronic Lung Disease Management: Energy Conservation </vt:lpstr>
      <vt:lpstr>Introduction</vt:lpstr>
      <vt:lpstr>Let’s Get to Know Everyone!</vt:lpstr>
      <vt:lpstr>Energy Conservation with Chronic Lung Disease</vt:lpstr>
      <vt:lpstr>Activities of Daily Living (ADL’s)  &amp; Energy Conservation</vt:lpstr>
      <vt:lpstr>The Five P’s of Energy Conservation</vt:lpstr>
      <vt:lpstr>1) Pace yourself</vt:lpstr>
      <vt:lpstr>2) Plan ahead</vt:lpstr>
      <vt:lpstr>3) Position yourself</vt:lpstr>
      <vt:lpstr>4) Prioritize tasks</vt:lpstr>
      <vt:lpstr>5) Pursed-lip breathing</vt:lpstr>
      <vt:lpstr>Tips for Managing Activities</vt:lpstr>
      <vt:lpstr>Tips for Managing Activities</vt:lpstr>
      <vt:lpstr>Tips for Managing Activities</vt:lpstr>
      <vt:lpstr>Tips for Managing Activities</vt:lpstr>
      <vt:lpstr>Tips for Managing Activities</vt:lpstr>
      <vt:lpstr>Tips for Managing Activities</vt:lpstr>
      <vt:lpstr>Tips for Managing Activities </vt:lpstr>
      <vt:lpstr>Tips for Managing Activities </vt:lpstr>
      <vt:lpstr>Demonstration of Breathing Exercise:  Pursed-lip Breathing</vt:lpstr>
      <vt:lpstr>Activity: Group Pursed-lip Breathing Practice</vt:lpstr>
      <vt:lpstr>Activity:  Share your Strategies</vt:lpstr>
      <vt:lpstr>PowerPoint Presentation</vt:lpstr>
      <vt:lpstr>PowerPoint Presentation</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Apeksha Heendeniya</dc:creator>
  <cp:lastModifiedBy>j b</cp:lastModifiedBy>
  <cp:revision>1</cp:revision>
  <dcterms:created xsi:type="dcterms:W3CDTF">2022-01-04T15:05:19Z</dcterms:created>
  <dcterms:modified xsi:type="dcterms:W3CDTF">2025-03-04T20:10:05Z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0x0101004B36A6D74F26514494241EF9CB8CF608</vt:lpwstr>
  </property>
  <property fmtid="{D5CDD505-2E9C-101B-9397-08002B2CF9AE}" pid="3" name="MediaServiceImageTags">
    <vt:lpwstr/>
  </property>
</Properties>
</file>